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Layouts/slideLayout25.xml" ContentType="application/vnd.openxmlformats-officedocument.presentationml.slideLayout+xml"/>
  <Override PartName="/ppt/theme/theme1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0" r:id="rId4"/>
    <p:sldMasterId id="2147483718" r:id="rId5"/>
    <p:sldMasterId id="2147483719" r:id="rId6"/>
    <p:sldMasterId id="2147483678" r:id="rId7"/>
    <p:sldMasterId id="2147483680" r:id="rId8"/>
    <p:sldMasterId id="2147483682" r:id="rId9"/>
    <p:sldMasterId id="2147483705" r:id="rId10"/>
    <p:sldMasterId id="2147483708" r:id="rId11"/>
    <p:sldMasterId id="2147483685" r:id="rId12"/>
    <p:sldMasterId id="2147483687" r:id="rId13"/>
    <p:sldMasterId id="2147483693" r:id="rId14"/>
    <p:sldMasterId id="2147483689" r:id="rId15"/>
    <p:sldMasterId id="2147483721" r:id="rId16"/>
    <p:sldMasterId id="2147483695" r:id="rId17"/>
    <p:sldMasterId id="2147483697" r:id="rId18"/>
    <p:sldMasterId id="2147483699" r:id="rId19"/>
    <p:sldMasterId id="2147483703" r:id="rId20"/>
    <p:sldMasterId id="2147483712" r:id="rId21"/>
    <p:sldMasterId id="2147483672" r:id="rId22"/>
    <p:sldMasterId id="2147483690" r:id="rId23"/>
  </p:sldMasterIdLst>
  <p:notesMasterIdLst>
    <p:notesMasterId r:id="rId25"/>
  </p:notesMasterIdLst>
  <p:sldIdLst>
    <p:sldId id="322" r:id="rId24"/>
  </p:sldIdLst>
  <p:sldSz cx="12192000" cy="6858000"/>
  <p:notesSz cx="6858000" cy="9144000"/>
  <p:embeddedFontLst>
    <p:embeddedFont>
      <p:font typeface="Arial Black" panose="020B0604020202020204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Lato Black" panose="020F0502020204030203" pitchFamily="34" charset="0"/>
      <p:bold r:id="rId35"/>
      <p:italic r:id="rId36"/>
      <p:boldItalic r:id="rId37"/>
    </p:embeddedFont>
    <p:embeddedFont>
      <p:font typeface="Lato Light" panose="020F0502020204030203" pitchFamily="34" charset="0"/>
      <p:regular r:id="rId38"/>
      <p:italic r:id="rId39"/>
    </p:embeddedFont>
    <p:embeddedFont>
      <p:font typeface="Lato Medium" panose="020F0502020204030203" pitchFamily="34" charset="0"/>
      <p:regular r:id="rId40"/>
      <p:bold r:id="rId41"/>
      <p:italic r:id="rId42"/>
      <p:boldItalic r:id="rId43"/>
    </p:embeddedFont>
    <p:embeddedFont>
      <p:font typeface="Lato Semibold" panose="020F0502020204030203" pitchFamily="34" charset="0"/>
      <p:regular r:id="rId44"/>
      <p:bold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1D1E37-7D64-7EA4-FF2C-9A32814A4BB6}" name="Neelam Patel - MedCity" initials="NPM" userId="Neelam Patel - MedCit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DEB9"/>
    <a:srgbClr val="000942"/>
    <a:srgbClr val="E6E6E6"/>
    <a:srgbClr val="0010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/>
    <p:restoredTop sz="75141" autoAdjust="0"/>
  </p:normalViewPr>
  <p:slideViewPr>
    <p:cSldViewPr snapToGrid="0" snapToObjects="1" showGuides="1">
      <p:cViewPr>
        <p:scale>
          <a:sx n="92" d="100"/>
          <a:sy n="92" d="100"/>
        </p:scale>
        <p:origin x="1184" y="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Master" Target="slideMasters/slideMaster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font" Target="fonts/font4.fntdata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Master" Target="slideMasters/slideMaster17.xml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B41ED-87B4-4958-8347-52C8052EE08C}" type="datetimeFigureOut">
              <a:rPr lang="en-US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E80E3-7E4D-488F-B906-5718AA5A189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3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DF302D7-27B6-C84C-B554-C7E90BE3CE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1966" y="2703927"/>
            <a:ext cx="9144000" cy="58257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500" b="1" i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MAIN TITLE HERE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91E74BF-B461-244B-AA04-33A499C305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1965" y="4539566"/>
            <a:ext cx="9144000" cy="1655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008754F-F1C5-1F48-8189-6D723C04E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965" y="3310250"/>
            <a:ext cx="9144000" cy="8143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4500" b="0" i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PRESENTATION</a:t>
            </a:r>
            <a:endParaRPr lang="en-US" dirty="0"/>
          </a:p>
        </p:txBody>
      </p:sp>
      <p:sp>
        <p:nvSpPr>
          <p:cNvPr id="10" name="Text Placeholder 58">
            <a:extLst>
              <a:ext uri="{FF2B5EF4-FFF2-40B4-BE49-F238E27FC236}">
                <a16:creationId xmlns:a16="http://schemas.microsoft.com/office/drawing/2014/main" id="{0C214A79-9958-4C41-8FD9-723320CACF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V="1">
            <a:off x="1311965" y="4232240"/>
            <a:ext cx="752132" cy="45719"/>
          </a:xfrm>
          <a:prstGeom prst="rect">
            <a:avLst/>
          </a:prstGeom>
          <a:blipFill>
            <a:blip r:embed="rId2">
              <a:alphaModFix/>
            </a:blip>
            <a:stretch>
              <a:fillRect l="2615" t="30320" r="2615" b="30320"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38E6DC8-A1C1-3145-B349-887206C940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chemeClr val="bg1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0C79D2-D2E3-4B4F-8DB4-ECACEE4700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4667" y="2474630"/>
            <a:ext cx="10626055" cy="3441262"/>
          </a:xfrm>
          <a:prstGeom prst="rect">
            <a:avLst/>
          </a:prstGeom>
        </p:spPr>
        <p:txBody>
          <a:bodyPr wrap="square" lIns="0" tIns="0" rIns="0" bIns="0" numCol="2" spcCol="90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et.</a:t>
            </a:r>
          </a:p>
          <a:p>
            <a:pPr lvl="0"/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dui.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vestibulum lorem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ies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dui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bibendu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et.</a:t>
            </a:r>
          </a:p>
          <a:p>
            <a:pPr lvl="0"/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dui.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vestibulum lorem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ies</a:t>
            </a:r>
            <a:r>
              <a:rPr lang="en-GB" dirty="0"/>
              <a:t> </a:t>
            </a:r>
            <a:r>
              <a:rPr lang="en-GB" dirty="0" err="1"/>
              <a:t>tristique</a:t>
            </a:r>
            <a:endParaRPr lang="en-GB" dirty="0"/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dui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bibendu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1A6A52-0EA2-7E4F-BC33-74F4D450C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154" y="1054238"/>
            <a:ext cx="7792316" cy="416753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9B43B1-E69B-414F-9D27-D73A84BA0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153" y="1502498"/>
            <a:ext cx="7792314" cy="62758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4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0FBACD-2E97-A341-8CE2-A60F632A94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6F6072-6F95-504D-AF9F-B6332D6F4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38" y="6242704"/>
            <a:ext cx="720459" cy="119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8A0257-FF31-7947-804F-656FE34738AA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883083B0-341C-884F-AA0B-8335CD0F76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9268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50C7B20-CA26-024A-813B-2644ACE533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3490" y="-325"/>
            <a:ext cx="5998510" cy="6867291"/>
          </a:xfrm>
          <a:custGeom>
            <a:avLst/>
            <a:gdLst>
              <a:gd name="connsiteX0" fmla="*/ 0 w 3336970"/>
              <a:gd name="connsiteY0" fmla="*/ 6858000 h 6858000"/>
              <a:gd name="connsiteX1" fmla="*/ 834243 w 3336970"/>
              <a:gd name="connsiteY1" fmla="*/ 0 h 6858000"/>
              <a:gd name="connsiteX2" fmla="*/ 3336970 w 3336970"/>
              <a:gd name="connsiteY2" fmla="*/ 0 h 6858000"/>
              <a:gd name="connsiteX3" fmla="*/ 2502728 w 3336970"/>
              <a:gd name="connsiteY3" fmla="*/ 6858000 h 6858000"/>
              <a:gd name="connsiteX4" fmla="*/ 0 w 3336970"/>
              <a:gd name="connsiteY4" fmla="*/ 6858000 h 6858000"/>
              <a:gd name="connsiteX0" fmla="*/ 0 w 5955480"/>
              <a:gd name="connsiteY0" fmla="*/ 6899564 h 6899564"/>
              <a:gd name="connsiteX1" fmla="*/ 3452753 w 5955480"/>
              <a:gd name="connsiteY1" fmla="*/ 0 h 6899564"/>
              <a:gd name="connsiteX2" fmla="*/ 5955480 w 5955480"/>
              <a:gd name="connsiteY2" fmla="*/ 0 h 6899564"/>
              <a:gd name="connsiteX3" fmla="*/ 5121238 w 5955480"/>
              <a:gd name="connsiteY3" fmla="*/ 6858000 h 6899564"/>
              <a:gd name="connsiteX4" fmla="*/ 0 w 5955480"/>
              <a:gd name="connsiteY4" fmla="*/ 6899564 h 6899564"/>
              <a:gd name="connsiteX0" fmla="*/ 0 w 5955480"/>
              <a:gd name="connsiteY0" fmla="*/ 6899564 h 6899564"/>
              <a:gd name="connsiteX1" fmla="*/ 2635335 w 5955480"/>
              <a:gd name="connsiteY1" fmla="*/ 0 h 6899564"/>
              <a:gd name="connsiteX2" fmla="*/ 5955480 w 5955480"/>
              <a:gd name="connsiteY2" fmla="*/ 0 h 6899564"/>
              <a:gd name="connsiteX3" fmla="*/ 5121238 w 5955480"/>
              <a:gd name="connsiteY3" fmla="*/ 6858000 h 6899564"/>
              <a:gd name="connsiteX4" fmla="*/ 0 w 5955480"/>
              <a:gd name="connsiteY4" fmla="*/ 6899564 h 6899564"/>
              <a:gd name="connsiteX0" fmla="*/ 0 w 5955480"/>
              <a:gd name="connsiteY0" fmla="*/ 6899564 h 6899564"/>
              <a:gd name="connsiteX1" fmla="*/ 2635335 w 5955480"/>
              <a:gd name="connsiteY1" fmla="*/ 0 h 6899564"/>
              <a:gd name="connsiteX2" fmla="*/ 5955480 w 5955480"/>
              <a:gd name="connsiteY2" fmla="*/ 0 h 6899564"/>
              <a:gd name="connsiteX3" fmla="*/ 5924802 w 5955480"/>
              <a:gd name="connsiteY3" fmla="*/ 6844145 h 6899564"/>
              <a:gd name="connsiteX4" fmla="*/ 0 w 5955480"/>
              <a:gd name="connsiteY4" fmla="*/ 6899564 h 6899564"/>
              <a:gd name="connsiteX0" fmla="*/ 0 w 5955480"/>
              <a:gd name="connsiteY0" fmla="*/ 6899564 h 6899564"/>
              <a:gd name="connsiteX1" fmla="*/ 2108210 w 5955480"/>
              <a:gd name="connsiteY1" fmla="*/ 188259 h 6899564"/>
              <a:gd name="connsiteX2" fmla="*/ 5955480 w 5955480"/>
              <a:gd name="connsiteY2" fmla="*/ 0 h 6899564"/>
              <a:gd name="connsiteX3" fmla="*/ 5924802 w 5955480"/>
              <a:gd name="connsiteY3" fmla="*/ 6844145 h 6899564"/>
              <a:gd name="connsiteX4" fmla="*/ 0 w 5955480"/>
              <a:gd name="connsiteY4" fmla="*/ 6899564 h 6899564"/>
              <a:gd name="connsiteX0" fmla="*/ 0 w 6504120"/>
              <a:gd name="connsiteY0" fmla="*/ 7055550 h 7055550"/>
              <a:gd name="connsiteX1" fmla="*/ 2656850 w 6504120"/>
              <a:gd name="connsiteY1" fmla="*/ 188259 h 7055550"/>
              <a:gd name="connsiteX2" fmla="*/ 6504120 w 6504120"/>
              <a:gd name="connsiteY2" fmla="*/ 0 h 7055550"/>
              <a:gd name="connsiteX3" fmla="*/ 6473442 w 6504120"/>
              <a:gd name="connsiteY3" fmla="*/ 6844145 h 7055550"/>
              <a:gd name="connsiteX4" fmla="*/ 0 w 6504120"/>
              <a:gd name="connsiteY4" fmla="*/ 7055550 h 7055550"/>
              <a:gd name="connsiteX0" fmla="*/ 0 w 6504120"/>
              <a:gd name="connsiteY0" fmla="*/ 7055550 h 7055550"/>
              <a:gd name="connsiteX1" fmla="*/ 2656850 w 6504120"/>
              <a:gd name="connsiteY1" fmla="*/ 188259 h 7055550"/>
              <a:gd name="connsiteX2" fmla="*/ 6504120 w 6504120"/>
              <a:gd name="connsiteY2" fmla="*/ 0 h 7055550"/>
              <a:gd name="connsiteX3" fmla="*/ 5989348 w 6504120"/>
              <a:gd name="connsiteY3" fmla="*/ 7048540 h 7055550"/>
              <a:gd name="connsiteX4" fmla="*/ 0 w 6504120"/>
              <a:gd name="connsiteY4" fmla="*/ 7055550 h 7055550"/>
              <a:gd name="connsiteX0" fmla="*/ 0 w 6003889"/>
              <a:gd name="connsiteY0" fmla="*/ 6867291 h 6867291"/>
              <a:gd name="connsiteX1" fmla="*/ 2656850 w 6003889"/>
              <a:gd name="connsiteY1" fmla="*/ 0 h 6867291"/>
              <a:gd name="connsiteX2" fmla="*/ 6003889 w 6003889"/>
              <a:gd name="connsiteY2" fmla="*/ 381896 h 6867291"/>
              <a:gd name="connsiteX3" fmla="*/ 5989348 w 6003889"/>
              <a:gd name="connsiteY3" fmla="*/ 6860281 h 6867291"/>
              <a:gd name="connsiteX4" fmla="*/ 0 w 6003889"/>
              <a:gd name="connsiteY4" fmla="*/ 6867291 h 6867291"/>
              <a:gd name="connsiteX0" fmla="*/ 0 w 5998510"/>
              <a:gd name="connsiteY0" fmla="*/ 6867291 h 6867291"/>
              <a:gd name="connsiteX1" fmla="*/ 2656850 w 5998510"/>
              <a:gd name="connsiteY1" fmla="*/ 0 h 6867291"/>
              <a:gd name="connsiteX2" fmla="*/ 5998510 w 5998510"/>
              <a:gd name="connsiteY2" fmla="*/ 5378 h 6867291"/>
              <a:gd name="connsiteX3" fmla="*/ 5989348 w 5998510"/>
              <a:gd name="connsiteY3" fmla="*/ 6860281 h 6867291"/>
              <a:gd name="connsiteX4" fmla="*/ 0 w 5998510"/>
              <a:gd name="connsiteY4" fmla="*/ 6867291 h 686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8510" h="6867291">
                <a:moveTo>
                  <a:pt x="0" y="6867291"/>
                </a:moveTo>
                <a:lnTo>
                  <a:pt x="2656850" y="0"/>
                </a:lnTo>
                <a:lnTo>
                  <a:pt x="5998510" y="5378"/>
                </a:lnTo>
                <a:lnTo>
                  <a:pt x="5989348" y="6860281"/>
                </a:lnTo>
                <a:lnTo>
                  <a:pt x="0" y="68672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3E1563B5-151D-C142-9EAF-3669F5D288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57C95A-E5BC-344E-8760-2AE38C186D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668" y="1019703"/>
            <a:ext cx="4431713" cy="44476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500" b="1" i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E0B3D1C-0A75-5C4D-8EF8-457BF7D47A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4667" y="1484566"/>
            <a:ext cx="4431713" cy="5514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3500" b="0" i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D8ADBD-E7EE-334D-8883-B57972598D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850" y="2474629"/>
            <a:ext cx="4436530" cy="3597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200"/>
              </a:lnSpc>
              <a:spcBef>
                <a:spcPts val="0"/>
              </a:spcBef>
              <a:spcAft>
                <a:spcPts val="2200"/>
              </a:spcAft>
              <a:buFontTx/>
              <a:buBlip>
                <a:blip r:embed="rId2"/>
              </a:buBlip>
              <a:defRPr sz="16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et.</a:t>
            </a:r>
          </a:p>
          <a:p>
            <a:pPr lvl="0"/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dui.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vestibulum lorem </a:t>
            </a:r>
            <a:br>
              <a:rPr lang="en-GB" dirty="0"/>
            </a:b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ies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dui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bibendu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77F7DF-E4EB-A443-93A4-2CE841DD9D41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209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B1A8E5BF-16E8-4648-97E1-0FD801EED5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8825" y="-325"/>
            <a:ext cx="5823684" cy="6870791"/>
          </a:xfrm>
          <a:custGeom>
            <a:avLst/>
            <a:gdLst>
              <a:gd name="connsiteX0" fmla="*/ 0 w 7052158"/>
              <a:gd name="connsiteY0" fmla="*/ 0 h 6860281"/>
              <a:gd name="connsiteX1" fmla="*/ 7052158 w 7052158"/>
              <a:gd name="connsiteY1" fmla="*/ 0 h 6860281"/>
              <a:gd name="connsiteX2" fmla="*/ 7052158 w 7052158"/>
              <a:gd name="connsiteY2" fmla="*/ 6860281 h 6860281"/>
              <a:gd name="connsiteX3" fmla="*/ 0 w 7052158"/>
              <a:gd name="connsiteY3" fmla="*/ 6860281 h 6860281"/>
              <a:gd name="connsiteX4" fmla="*/ 0 w 7052158"/>
              <a:gd name="connsiteY4" fmla="*/ 4494251 h 6860281"/>
              <a:gd name="connsiteX5" fmla="*/ 1053703 w 7052158"/>
              <a:gd name="connsiteY5" fmla="*/ 3440547 h 6860281"/>
              <a:gd name="connsiteX6" fmla="*/ 0 w 7052158"/>
              <a:gd name="connsiteY6" fmla="*/ 2386844 h 6860281"/>
              <a:gd name="connsiteX0" fmla="*/ 0 w 7052158"/>
              <a:gd name="connsiteY0" fmla="*/ 0 h 6860281"/>
              <a:gd name="connsiteX1" fmla="*/ 5277146 w 7052158"/>
              <a:gd name="connsiteY1" fmla="*/ 0 h 6860281"/>
              <a:gd name="connsiteX2" fmla="*/ 7052158 w 7052158"/>
              <a:gd name="connsiteY2" fmla="*/ 6860281 h 6860281"/>
              <a:gd name="connsiteX3" fmla="*/ 0 w 7052158"/>
              <a:gd name="connsiteY3" fmla="*/ 6860281 h 6860281"/>
              <a:gd name="connsiteX4" fmla="*/ 0 w 7052158"/>
              <a:gd name="connsiteY4" fmla="*/ 4494251 h 6860281"/>
              <a:gd name="connsiteX5" fmla="*/ 1053703 w 7052158"/>
              <a:gd name="connsiteY5" fmla="*/ 3440547 h 6860281"/>
              <a:gd name="connsiteX6" fmla="*/ 0 w 7052158"/>
              <a:gd name="connsiteY6" fmla="*/ 2386844 h 6860281"/>
              <a:gd name="connsiteX7" fmla="*/ 0 w 7052158"/>
              <a:gd name="connsiteY7" fmla="*/ 0 h 6860281"/>
              <a:gd name="connsiteX0" fmla="*/ 0 w 7052158"/>
              <a:gd name="connsiteY0" fmla="*/ 0 h 6860281"/>
              <a:gd name="connsiteX1" fmla="*/ 5823684 w 7052158"/>
              <a:gd name="connsiteY1" fmla="*/ 0 h 6860281"/>
              <a:gd name="connsiteX2" fmla="*/ 7052158 w 7052158"/>
              <a:gd name="connsiteY2" fmla="*/ 6860281 h 6860281"/>
              <a:gd name="connsiteX3" fmla="*/ 0 w 7052158"/>
              <a:gd name="connsiteY3" fmla="*/ 6860281 h 6860281"/>
              <a:gd name="connsiteX4" fmla="*/ 0 w 7052158"/>
              <a:gd name="connsiteY4" fmla="*/ 4494251 h 6860281"/>
              <a:gd name="connsiteX5" fmla="*/ 1053703 w 7052158"/>
              <a:gd name="connsiteY5" fmla="*/ 3440547 h 6860281"/>
              <a:gd name="connsiteX6" fmla="*/ 0 w 7052158"/>
              <a:gd name="connsiteY6" fmla="*/ 2386844 h 6860281"/>
              <a:gd name="connsiteX7" fmla="*/ 0 w 7052158"/>
              <a:gd name="connsiteY7" fmla="*/ 0 h 6860281"/>
              <a:gd name="connsiteX0" fmla="*/ 0 w 5823684"/>
              <a:gd name="connsiteY0" fmla="*/ 0 h 6860281"/>
              <a:gd name="connsiteX1" fmla="*/ 5823684 w 5823684"/>
              <a:gd name="connsiteY1" fmla="*/ 0 h 6860281"/>
              <a:gd name="connsiteX2" fmla="*/ 5181317 w 5823684"/>
              <a:gd name="connsiteY2" fmla="*/ 6860281 h 6860281"/>
              <a:gd name="connsiteX3" fmla="*/ 0 w 5823684"/>
              <a:gd name="connsiteY3" fmla="*/ 6860281 h 6860281"/>
              <a:gd name="connsiteX4" fmla="*/ 0 w 5823684"/>
              <a:gd name="connsiteY4" fmla="*/ 4494251 h 6860281"/>
              <a:gd name="connsiteX5" fmla="*/ 1053703 w 5823684"/>
              <a:gd name="connsiteY5" fmla="*/ 3440547 h 6860281"/>
              <a:gd name="connsiteX6" fmla="*/ 0 w 5823684"/>
              <a:gd name="connsiteY6" fmla="*/ 2386844 h 6860281"/>
              <a:gd name="connsiteX7" fmla="*/ 0 w 5823684"/>
              <a:gd name="connsiteY7" fmla="*/ 0 h 6860281"/>
              <a:gd name="connsiteX0" fmla="*/ 0 w 5823684"/>
              <a:gd name="connsiteY0" fmla="*/ 0 h 6870791"/>
              <a:gd name="connsiteX1" fmla="*/ 5823684 w 5823684"/>
              <a:gd name="connsiteY1" fmla="*/ 0 h 6870791"/>
              <a:gd name="connsiteX2" fmla="*/ 5790917 w 5823684"/>
              <a:gd name="connsiteY2" fmla="*/ 6870791 h 6870791"/>
              <a:gd name="connsiteX3" fmla="*/ 0 w 5823684"/>
              <a:gd name="connsiteY3" fmla="*/ 6860281 h 6870791"/>
              <a:gd name="connsiteX4" fmla="*/ 0 w 5823684"/>
              <a:gd name="connsiteY4" fmla="*/ 4494251 h 6870791"/>
              <a:gd name="connsiteX5" fmla="*/ 1053703 w 5823684"/>
              <a:gd name="connsiteY5" fmla="*/ 3440547 h 6870791"/>
              <a:gd name="connsiteX6" fmla="*/ 0 w 5823684"/>
              <a:gd name="connsiteY6" fmla="*/ 2386844 h 6870791"/>
              <a:gd name="connsiteX7" fmla="*/ 0 w 5823684"/>
              <a:gd name="connsiteY7" fmla="*/ 0 h 687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3684" h="6870791">
                <a:moveTo>
                  <a:pt x="0" y="0"/>
                </a:moveTo>
                <a:lnTo>
                  <a:pt x="5823684" y="0"/>
                </a:lnTo>
                <a:lnTo>
                  <a:pt x="5790917" y="6870791"/>
                </a:lnTo>
                <a:lnTo>
                  <a:pt x="0" y="6860281"/>
                </a:lnTo>
                <a:lnTo>
                  <a:pt x="0" y="4494251"/>
                </a:lnTo>
                <a:lnTo>
                  <a:pt x="1053703" y="3440547"/>
                </a:lnTo>
                <a:lnTo>
                  <a:pt x="0" y="23868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19514F7-3A42-5E4B-B93A-479ABB3C1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4667" y="2474629"/>
            <a:ext cx="4431713" cy="3597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et.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dui.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vestibulum lorem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ies</a:t>
            </a:r>
            <a:r>
              <a:rPr lang="en-GB" dirty="0"/>
              <a:t> </a:t>
            </a:r>
            <a:r>
              <a:rPr lang="en-GB" dirty="0" err="1"/>
              <a:t>tristique.Sed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dui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bibendu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77D2B4D-3305-AA40-96AA-F1542DAA1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B7757-EE88-C241-9332-9C79F81986A4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09678A1-17F6-394A-B330-F46FBA4DAB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668" y="1019703"/>
            <a:ext cx="4431713" cy="44476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500" b="1" i="0">
                <a:solidFill>
                  <a:srgbClr val="1EDEB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A9E161-0EA7-0B4D-AC9B-5CF6749312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4667" y="1484566"/>
            <a:ext cx="4431713" cy="5514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3500" b="0" i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71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DDD38802-7427-F24D-A2A4-167A74F37F25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47738 w 12192000"/>
              <a:gd name="connsiteY0" fmla="*/ 901340 h 6858000"/>
              <a:gd name="connsiteX1" fmla="*/ 947738 w 12192000"/>
              <a:gd name="connsiteY1" fmla="*/ 5690880 h 6858000"/>
              <a:gd name="connsiteX2" fmla="*/ 2584373 w 12192000"/>
              <a:gd name="connsiteY2" fmla="*/ 5690880 h 6858000"/>
              <a:gd name="connsiteX3" fmla="*/ 3357111 w 12192000"/>
              <a:gd name="connsiteY3" fmla="*/ 6463619 h 6858000"/>
              <a:gd name="connsiteX4" fmla="*/ 4129849 w 12192000"/>
              <a:gd name="connsiteY4" fmla="*/ 5690880 h 6858000"/>
              <a:gd name="connsiteX5" fmla="*/ 5766483 w 12192000"/>
              <a:gd name="connsiteY5" fmla="*/ 5690880 h 6858000"/>
              <a:gd name="connsiteX6" fmla="*/ 5766483 w 12192000"/>
              <a:gd name="connsiteY6" fmla="*/ 901340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947738" y="901340"/>
                </a:moveTo>
                <a:lnTo>
                  <a:pt x="947738" y="5690880"/>
                </a:lnTo>
                <a:lnTo>
                  <a:pt x="2584373" y="5690880"/>
                </a:lnTo>
                <a:lnTo>
                  <a:pt x="3357111" y="6463619"/>
                </a:lnTo>
                <a:lnTo>
                  <a:pt x="4129849" y="5690880"/>
                </a:lnTo>
                <a:lnTo>
                  <a:pt x="5766483" y="5690880"/>
                </a:lnTo>
                <a:lnTo>
                  <a:pt x="5766483" y="9013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AB57639-5573-C743-AA1B-2AEEBEDAE4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B00F32B-1853-1740-9688-680AF450F22B}"/>
              </a:ext>
            </a:extLst>
          </p:cNvPr>
          <p:cNvSpPr txBox="1">
            <a:spLocks/>
          </p:cNvSpPr>
          <p:nvPr userDrawn="1"/>
        </p:nvSpPr>
        <p:spPr>
          <a:xfrm>
            <a:off x="1600720" y="5070202"/>
            <a:ext cx="3784600" cy="444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1EDEB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Name Name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12049AE-AA43-554F-B84F-083ABCC99BAE}"/>
              </a:ext>
            </a:extLst>
          </p:cNvPr>
          <p:cNvSpPr txBox="1">
            <a:spLocks/>
          </p:cNvSpPr>
          <p:nvPr userDrawn="1"/>
        </p:nvSpPr>
        <p:spPr>
          <a:xfrm>
            <a:off x="1600720" y="1537980"/>
            <a:ext cx="3873156" cy="32118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“Click to add copy”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DB52F-8998-B544-A805-274537E22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38" y="6242704"/>
            <a:ext cx="720459" cy="119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96AA5E-8E6D-CB4D-A03A-25437546907E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948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47880C-9D59-EF43-91E7-8F6D9E8D1A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2B87E4-529F-6045-8210-C1AD909ACEF9}"/>
              </a:ext>
            </a:extLst>
          </p:cNvPr>
          <p:cNvSpPr txBox="1">
            <a:spLocks/>
          </p:cNvSpPr>
          <p:nvPr userDrawn="1"/>
        </p:nvSpPr>
        <p:spPr>
          <a:xfrm>
            <a:off x="1274618" y="1765300"/>
            <a:ext cx="9642765" cy="2565399"/>
          </a:xfrm>
          <a:prstGeom prst="rect">
            <a:avLst/>
          </a:prstGeom>
        </p:spPr>
        <p:txBody>
          <a:bodyPr lIns="90000" anchor="t" anchorCtr="0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“Click to edit add copy”</a:t>
            </a:r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6E57BC6-E4B2-2D48-A439-82BF990C2A26}"/>
              </a:ext>
            </a:extLst>
          </p:cNvPr>
          <p:cNvSpPr txBox="1">
            <a:spLocks/>
          </p:cNvSpPr>
          <p:nvPr userDrawn="1"/>
        </p:nvSpPr>
        <p:spPr>
          <a:xfrm>
            <a:off x="4203700" y="4819646"/>
            <a:ext cx="3784600" cy="44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Name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2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1154D6E-2FCB-5947-96CB-2703050E4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B9F7F7-0FB0-DD42-B28D-57140DB087DF}"/>
              </a:ext>
            </a:extLst>
          </p:cNvPr>
          <p:cNvSpPr txBox="1">
            <a:spLocks/>
          </p:cNvSpPr>
          <p:nvPr userDrawn="1"/>
        </p:nvSpPr>
        <p:spPr>
          <a:xfrm>
            <a:off x="1274618" y="1765300"/>
            <a:ext cx="9642765" cy="2565399"/>
          </a:xfrm>
          <a:prstGeom prst="rect">
            <a:avLst/>
          </a:prstGeom>
        </p:spPr>
        <p:txBody>
          <a:bodyPr lIns="90000" anchor="t" anchorCtr="0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“Click to edit add copy”</a:t>
            </a:r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5ED24F0-C21E-F84D-BB72-2ED97EE3C2BD}"/>
              </a:ext>
            </a:extLst>
          </p:cNvPr>
          <p:cNvSpPr txBox="1">
            <a:spLocks/>
          </p:cNvSpPr>
          <p:nvPr userDrawn="1"/>
        </p:nvSpPr>
        <p:spPr>
          <a:xfrm>
            <a:off x="4203700" y="4819646"/>
            <a:ext cx="3784600" cy="44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Name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88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E7C6A5D-4814-1E4B-AD89-AF4A52DEE0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191" y="1039798"/>
            <a:ext cx="10700495" cy="6460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5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CABFBA-E4EB-7046-BE27-47C0DA3D3CF5}"/>
              </a:ext>
            </a:extLst>
          </p:cNvPr>
          <p:cNvCxnSpPr>
            <a:cxnSpLocks/>
          </p:cNvCxnSpPr>
          <p:nvPr userDrawn="1"/>
        </p:nvCxnSpPr>
        <p:spPr>
          <a:xfrm>
            <a:off x="953153" y="1737047"/>
            <a:ext cx="5402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entagon 8">
            <a:extLst>
              <a:ext uri="{FF2B5EF4-FFF2-40B4-BE49-F238E27FC236}">
                <a16:creationId xmlns:a16="http://schemas.microsoft.com/office/drawing/2014/main" id="{BD2A5EA0-0011-3349-A308-4FED6E2E22E0}"/>
              </a:ext>
            </a:extLst>
          </p:cNvPr>
          <p:cNvSpPr/>
          <p:nvPr userDrawn="1"/>
        </p:nvSpPr>
        <p:spPr>
          <a:xfrm>
            <a:off x="6595966" y="2532819"/>
            <a:ext cx="5060702" cy="2675973"/>
          </a:xfrm>
          <a:prstGeom prst="homePlate">
            <a:avLst/>
          </a:prstGeom>
          <a:solidFill>
            <a:srgbClr val="1ED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3F678318-0237-704A-A49F-CC14CA53B234}"/>
              </a:ext>
            </a:extLst>
          </p:cNvPr>
          <p:cNvSpPr/>
          <p:nvPr userDrawn="1"/>
        </p:nvSpPr>
        <p:spPr>
          <a:xfrm>
            <a:off x="3138391" y="2532819"/>
            <a:ext cx="5066180" cy="2675973"/>
          </a:xfrm>
          <a:prstGeom prst="homePlate">
            <a:avLst/>
          </a:prstGeom>
          <a:solidFill>
            <a:srgbClr val="5A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32F540AB-C0E1-F64B-98D1-F49E43307712}"/>
              </a:ext>
            </a:extLst>
          </p:cNvPr>
          <p:cNvSpPr/>
          <p:nvPr userDrawn="1"/>
        </p:nvSpPr>
        <p:spPr>
          <a:xfrm>
            <a:off x="947738" y="2532819"/>
            <a:ext cx="3903315" cy="2675973"/>
          </a:xfrm>
          <a:prstGeom prst="homePlat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0B1528-A241-CB4D-AE2B-880870189DEB}"/>
              </a:ext>
            </a:extLst>
          </p:cNvPr>
          <p:cNvSpPr txBox="1"/>
          <p:nvPr userDrawn="1"/>
        </p:nvSpPr>
        <p:spPr>
          <a:xfrm>
            <a:off x="1179618" y="3017414"/>
            <a:ext cx="68165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GB" sz="3500" b="1" dirty="0">
                <a:solidFill>
                  <a:srgbClr val="000942"/>
                </a:solidFill>
                <a:latin typeface="Lato Black" panose="020F0502020204030203" pitchFamily="34" charset="77"/>
              </a:rPr>
              <a:t>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AE8636-D48B-0647-BB7C-11BD34D48B26}"/>
              </a:ext>
            </a:extLst>
          </p:cNvPr>
          <p:cNvSpPr txBox="1"/>
          <p:nvPr userDrawn="1"/>
        </p:nvSpPr>
        <p:spPr>
          <a:xfrm>
            <a:off x="5012063" y="3017414"/>
            <a:ext cx="68165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GB" sz="3500" b="1" dirty="0">
                <a:solidFill>
                  <a:srgbClr val="FFFFFF"/>
                </a:solidFill>
                <a:latin typeface="Lato Black" panose="020F0502020204030203" pitchFamily="34" charset="77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FD69E-AD0B-F547-9D50-6EF3F8C18066}"/>
              </a:ext>
            </a:extLst>
          </p:cNvPr>
          <p:cNvSpPr txBox="1"/>
          <p:nvPr userDrawn="1"/>
        </p:nvSpPr>
        <p:spPr>
          <a:xfrm>
            <a:off x="8353442" y="3017414"/>
            <a:ext cx="68165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GB" sz="3500" b="1" dirty="0">
                <a:solidFill>
                  <a:srgbClr val="000942"/>
                </a:solidFill>
                <a:latin typeface="Lato Black" panose="020F0502020204030203" pitchFamily="34" charset="77"/>
              </a:rPr>
              <a:t>3.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EBDBA271-2CE3-984A-BAA9-1F097AF1EE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0861" y="3558588"/>
            <a:ext cx="2754312" cy="1356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0">
                <a:solidFill>
                  <a:srgbClr val="0009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9144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3716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b="0" i="0">
                <a:solidFill>
                  <a:srgbClr val="0009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et.</a:t>
            </a:r>
          </a:p>
          <a:p>
            <a:pPr lvl="0"/>
            <a:endParaRPr lang="en-GB" dirty="0"/>
          </a:p>
          <a:p>
            <a:pPr lvl="4"/>
            <a:endParaRPr lang="en-US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D0A3A6BD-8857-F94A-9BA3-AA660D5C94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8161" y="3558589"/>
            <a:ext cx="2566920" cy="13563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9144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3716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et.</a:t>
            </a:r>
          </a:p>
          <a:p>
            <a:pPr lvl="0"/>
            <a:endParaRPr lang="en-GB" dirty="0"/>
          </a:p>
          <a:p>
            <a:pPr lvl="4"/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379250CF-F8E6-4348-9E9C-C193499BF3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60961" y="3558589"/>
            <a:ext cx="2551421" cy="13563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0">
                <a:solidFill>
                  <a:srgbClr val="0009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9144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3716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b="0" i="0">
                <a:solidFill>
                  <a:srgbClr val="0009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et.</a:t>
            </a:r>
          </a:p>
          <a:p>
            <a:pPr lvl="0"/>
            <a:endParaRPr lang="en-GB" dirty="0"/>
          </a:p>
          <a:p>
            <a:pPr lvl="4"/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FD389E4-B31D-9D4E-A271-D5A8ADEB4B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68611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E7C6A5D-4814-1E4B-AD89-AF4A52DEE0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191" y="1039798"/>
            <a:ext cx="10700495" cy="6460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5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CABFBA-E4EB-7046-BE27-47C0DA3D3CF5}"/>
              </a:ext>
            </a:extLst>
          </p:cNvPr>
          <p:cNvCxnSpPr>
            <a:cxnSpLocks/>
          </p:cNvCxnSpPr>
          <p:nvPr userDrawn="1"/>
        </p:nvCxnSpPr>
        <p:spPr>
          <a:xfrm>
            <a:off x="953153" y="1737047"/>
            <a:ext cx="5402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FD389E4-B31D-9D4E-A271-D5A8ADEB4B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20" name="Chart Placeholder 19">
            <a:extLst>
              <a:ext uri="{FF2B5EF4-FFF2-40B4-BE49-F238E27FC236}">
                <a16:creationId xmlns:a16="http://schemas.microsoft.com/office/drawing/2014/main" id="{9B8F74DA-47C0-AF4D-A1FD-74DF017C7807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967192" y="1962150"/>
            <a:ext cx="10700494" cy="40195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3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4D266EB-7521-5F43-B953-91A56E802F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154" y="1039798"/>
            <a:ext cx="4519612" cy="6460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500" b="1" i="0">
                <a:solidFill>
                  <a:srgbClr val="0009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2EB4F3-B664-DB4C-9719-14A50313B632}"/>
              </a:ext>
            </a:extLst>
          </p:cNvPr>
          <p:cNvCxnSpPr>
            <a:cxnSpLocks/>
          </p:cNvCxnSpPr>
          <p:nvPr userDrawn="1"/>
        </p:nvCxnSpPr>
        <p:spPr>
          <a:xfrm>
            <a:off x="953153" y="1737047"/>
            <a:ext cx="540295" cy="0"/>
          </a:xfrm>
          <a:prstGeom prst="line">
            <a:avLst/>
          </a:prstGeom>
          <a:ln w="19050">
            <a:solidFill>
              <a:srgbClr val="0009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844B5C3-FDC8-4344-8E3D-C54C093C3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153" y="2274702"/>
            <a:ext cx="4519612" cy="299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 b="0" i="0">
                <a:solidFill>
                  <a:srgbClr val="0009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lnSpc>
                <a:spcPts val="2800"/>
              </a:lnSpc>
              <a:buNone/>
              <a:defRPr sz="2000" b="0" i="0">
                <a:solidFill>
                  <a:srgbClr val="0009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lnSpc>
                <a:spcPts val="2800"/>
              </a:lnSpc>
              <a:buNone/>
              <a:defRPr sz="2000" b="0" i="0">
                <a:solidFill>
                  <a:srgbClr val="0009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lnSpc>
                <a:spcPts val="2800"/>
              </a:lnSpc>
              <a:buNone/>
              <a:defRPr sz="2000" b="0" i="0">
                <a:solidFill>
                  <a:srgbClr val="0009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lnSpc>
                <a:spcPts val="2800"/>
              </a:lnSpc>
              <a:buNone/>
              <a:defRPr sz="2000" b="0" i="0">
                <a:solidFill>
                  <a:srgbClr val="0009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copy</a:t>
            </a:r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CEFB736F-44B5-2F43-8EE1-BAD5F94079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001054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13C07905-8723-C145-ADB4-A021336437F9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7908" y="1039813"/>
            <a:ext cx="4960938" cy="47132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94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31A3334B-7E90-2845-9094-11D69D8B7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689" r="31758"/>
          <a:stretch/>
        </p:blipFill>
        <p:spPr>
          <a:xfrm>
            <a:off x="6096001" y="0"/>
            <a:ext cx="6096000" cy="426474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2DA0970-0AEF-DE49-8195-F92FCDC245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1966" y="2703927"/>
            <a:ext cx="9144000" cy="58257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500" b="1" i="0">
                <a:solidFill>
                  <a:srgbClr val="1EDEB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MAIN TITLE HERE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258BBC6-D169-1E4C-AA1C-436BC3786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1965" y="4539566"/>
            <a:ext cx="9144000" cy="1655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2DDB02-F986-1943-8D51-90D21EFEF3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965" y="3310250"/>
            <a:ext cx="9144000" cy="8143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4500" b="0" i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PRESENTATION</a:t>
            </a:r>
            <a:endParaRPr lang="en-US" dirty="0"/>
          </a:p>
        </p:txBody>
      </p:sp>
      <p:sp>
        <p:nvSpPr>
          <p:cNvPr id="15" name="Text Placeholder 58">
            <a:extLst>
              <a:ext uri="{FF2B5EF4-FFF2-40B4-BE49-F238E27FC236}">
                <a16:creationId xmlns:a16="http://schemas.microsoft.com/office/drawing/2014/main" id="{1C49AB30-E9F5-7846-BA76-5609AAF9C9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V="1">
            <a:off x="1311965" y="4232240"/>
            <a:ext cx="752132" cy="45719"/>
          </a:xfrm>
          <a:prstGeom prst="rect">
            <a:avLst/>
          </a:prstGeom>
          <a:blipFill>
            <a:blip r:embed="rId3">
              <a:alphaModFix/>
            </a:blip>
            <a:stretch>
              <a:fillRect l="2615" t="30320" r="2615" b="30320"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0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2EB4F3-B664-DB4C-9719-14A50313B632}"/>
              </a:ext>
            </a:extLst>
          </p:cNvPr>
          <p:cNvCxnSpPr>
            <a:cxnSpLocks/>
          </p:cNvCxnSpPr>
          <p:nvPr userDrawn="1"/>
        </p:nvCxnSpPr>
        <p:spPr>
          <a:xfrm>
            <a:off x="953153" y="1737047"/>
            <a:ext cx="540295" cy="0"/>
          </a:xfrm>
          <a:prstGeom prst="line">
            <a:avLst/>
          </a:prstGeom>
          <a:ln w="19050">
            <a:solidFill>
              <a:srgbClr val="0009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1E50137-6978-E548-930F-B29C02F66E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2764448-615E-4845-BF8F-7D06B47DE258}"/>
              </a:ext>
            </a:extLst>
          </p:cNvPr>
          <p:cNvSpPr txBox="1">
            <a:spLocks/>
          </p:cNvSpPr>
          <p:nvPr userDrawn="1"/>
        </p:nvSpPr>
        <p:spPr>
          <a:xfrm>
            <a:off x="953153" y="1039798"/>
            <a:ext cx="6843309" cy="6460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0009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PAGE TITLE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F098C24-0799-C349-8AAB-F3FC90CDC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8167" y="1481793"/>
            <a:ext cx="3006428" cy="44110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dui.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dui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bibendu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820D8A8C-1C14-F045-A51F-A3947F8F8148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953153" y="2076451"/>
            <a:ext cx="6499208" cy="381634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65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99D037-A1E1-2440-A086-D27AEF58CF73}"/>
              </a:ext>
            </a:extLst>
          </p:cNvPr>
          <p:cNvSpPr txBox="1"/>
          <p:nvPr userDrawn="1"/>
        </p:nvSpPr>
        <p:spPr>
          <a:xfrm>
            <a:off x="1227073" y="2753993"/>
            <a:ext cx="50121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4500" b="1" dirty="0">
                <a:solidFill>
                  <a:schemeClr val="bg1"/>
                </a:solidFill>
                <a:latin typeface="Lato Black" panose="020F0502020204030203" pitchFamily="34" charset="77"/>
              </a:rPr>
              <a:t>THANK YOU        </a:t>
            </a:r>
          </a:p>
          <a:p>
            <a:pPr>
              <a:lnSpc>
                <a:spcPts val="4500"/>
              </a:lnSpc>
            </a:pPr>
            <a:r>
              <a:rPr lang="en-GB" sz="4500" dirty="0">
                <a:solidFill>
                  <a:schemeClr val="bg1"/>
                </a:solidFill>
                <a:latin typeface="Lato Light" panose="020F0302020204030203" pitchFamily="34" charset="77"/>
              </a:rPr>
              <a:t>ANY QUESTIONS?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E6A4F9-FBAF-B244-A0D3-885E326C50BC}"/>
              </a:ext>
            </a:extLst>
          </p:cNvPr>
          <p:cNvCxnSpPr/>
          <p:nvPr userDrawn="1"/>
        </p:nvCxnSpPr>
        <p:spPr>
          <a:xfrm>
            <a:off x="1343025" y="4243225"/>
            <a:ext cx="71168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EFD214-CA6A-5440-B8AB-F7600157AE81}"/>
              </a:ext>
            </a:extLst>
          </p:cNvPr>
          <p:cNvSpPr txBox="1"/>
          <p:nvPr userDrawn="1"/>
        </p:nvSpPr>
        <p:spPr>
          <a:xfrm>
            <a:off x="1227073" y="6129164"/>
            <a:ext cx="2135893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GB" sz="1200" dirty="0" err="1">
                <a:solidFill>
                  <a:schemeClr val="bg1"/>
                </a:solidFill>
                <a:latin typeface="Lato Medium" panose="020F0502020204030203" pitchFamily="34" charset="77"/>
              </a:rPr>
              <a:t>medcityhq.com</a:t>
            </a:r>
            <a:endParaRPr lang="en-GB" sz="1200" dirty="0">
              <a:solidFill>
                <a:schemeClr val="bg1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64844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31A3334B-7E90-2845-9094-11D69D8B7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689" r="31758"/>
          <a:stretch/>
        </p:blipFill>
        <p:spPr>
          <a:xfrm>
            <a:off x="6096001" y="0"/>
            <a:ext cx="6096000" cy="426474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2DA0970-0AEF-DE49-8195-F92FCDC245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1966" y="2703927"/>
            <a:ext cx="9144000" cy="58257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500" b="1" i="0">
                <a:solidFill>
                  <a:srgbClr val="1EDEB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MAIN TITLE HERE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258BBC6-D169-1E4C-AA1C-436BC3786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1965" y="4539566"/>
            <a:ext cx="9144000" cy="1655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2DDB02-F986-1943-8D51-90D21EFEF3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965" y="3310250"/>
            <a:ext cx="9144000" cy="8143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4500" b="0" i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PRESENTATION</a:t>
            </a:r>
            <a:endParaRPr lang="en-US" dirty="0"/>
          </a:p>
        </p:txBody>
      </p:sp>
      <p:sp>
        <p:nvSpPr>
          <p:cNvPr id="15" name="Text Placeholder 58">
            <a:extLst>
              <a:ext uri="{FF2B5EF4-FFF2-40B4-BE49-F238E27FC236}">
                <a16:creationId xmlns:a16="http://schemas.microsoft.com/office/drawing/2014/main" id="{1C49AB30-E9F5-7846-BA76-5609AAF9C9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V="1">
            <a:off x="1311965" y="4232240"/>
            <a:ext cx="752132" cy="45719"/>
          </a:xfrm>
          <a:prstGeom prst="rect">
            <a:avLst/>
          </a:prstGeom>
          <a:blipFill>
            <a:blip r:embed="rId3">
              <a:alphaModFix/>
            </a:blip>
            <a:stretch>
              <a:fillRect l="2615" t="30320" r="2615" b="30320"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74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25">
            <a:extLst>
              <a:ext uri="{FF2B5EF4-FFF2-40B4-BE49-F238E27FC236}">
                <a16:creationId xmlns:a16="http://schemas.microsoft.com/office/drawing/2014/main" id="{846D357C-3351-784D-97A1-CE52AA038AA8}"/>
              </a:ext>
            </a:extLst>
          </p:cNvPr>
          <p:cNvSpPr/>
          <p:nvPr userDrawn="1"/>
        </p:nvSpPr>
        <p:spPr>
          <a:xfrm>
            <a:off x="1" y="-3175"/>
            <a:ext cx="12203504" cy="6858000"/>
          </a:xfrm>
          <a:custGeom>
            <a:avLst/>
            <a:gdLst>
              <a:gd name="connsiteX0" fmla="*/ 0 w 5438227"/>
              <a:gd name="connsiteY0" fmla="*/ 6858000 h 6858000"/>
              <a:gd name="connsiteX1" fmla="*/ 1359557 w 5438227"/>
              <a:gd name="connsiteY1" fmla="*/ 0 h 6858000"/>
              <a:gd name="connsiteX2" fmla="*/ 5438227 w 5438227"/>
              <a:gd name="connsiteY2" fmla="*/ 0 h 6858000"/>
              <a:gd name="connsiteX3" fmla="*/ 4078670 w 5438227"/>
              <a:gd name="connsiteY3" fmla="*/ 6858000 h 6858000"/>
              <a:gd name="connsiteX4" fmla="*/ 0 w 5438227"/>
              <a:gd name="connsiteY4" fmla="*/ 6858000 h 6858000"/>
              <a:gd name="connsiteX0" fmla="*/ 0 w 8853116"/>
              <a:gd name="connsiteY0" fmla="*/ 6858000 h 6858000"/>
              <a:gd name="connsiteX1" fmla="*/ 1359557 w 8853116"/>
              <a:gd name="connsiteY1" fmla="*/ 0 h 6858000"/>
              <a:gd name="connsiteX2" fmla="*/ 8853116 w 8853116"/>
              <a:gd name="connsiteY2" fmla="*/ 0 h 6858000"/>
              <a:gd name="connsiteX3" fmla="*/ 4078670 w 8853116"/>
              <a:gd name="connsiteY3" fmla="*/ 6858000 h 6858000"/>
              <a:gd name="connsiteX4" fmla="*/ 0 w 8853116"/>
              <a:gd name="connsiteY4" fmla="*/ 6858000 h 6858000"/>
              <a:gd name="connsiteX0" fmla="*/ 0 w 8853116"/>
              <a:gd name="connsiteY0" fmla="*/ 6858000 h 6858000"/>
              <a:gd name="connsiteX1" fmla="*/ 1359557 w 8853116"/>
              <a:gd name="connsiteY1" fmla="*/ 0 h 6858000"/>
              <a:gd name="connsiteX2" fmla="*/ 8853116 w 8853116"/>
              <a:gd name="connsiteY2" fmla="*/ 0 h 6858000"/>
              <a:gd name="connsiteX3" fmla="*/ 6206626 w 8853116"/>
              <a:gd name="connsiteY3" fmla="*/ 6858000 h 6858000"/>
              <a:gd name="connsiteX4" fmla="*/ 0 w 8853116"/>
              <a:gd name="connsiteY4" fmla="*/ 6858000 h 6858000"/>
              <a:gd name="connsiteX0" fmla="*/ 0 w 8853116"/>
              <a:gd name="connsiteY0" fmla="*/ 6858000 h 6858000"/>
              <a:gd name="connsiteX1" fmla="*/ 663236 w 8853116"/>
              <a:gd name="connsiteY1" fmla="*/ 0 h 6858000"/>
              <a:gd name="connsiteX2" fmla="*/ 8853116 w 8853116"/>
              <a:gd name="connsiteY2" fmla="*/ 0 h 6858000"/>
              <a:gd name="connsiteX3" fmla="*/ 6206626 w 8853116"/>
              <a:gd name="connsiteY3" fmla="*/ 6858000 h 6858000"/>
              <a:gd name="connsiteX4" fmla="*/ 0 w 8853116"/>
              <a:gd name="connsiteY4" fmla="*/ 6858000 h 6858000"/>
              <a:gd name="connsiteX0" fmla="*/ 0 w 8853116"/>
              <a:gd name="connsiteY0" fmla="*/ 6858000 h 6858000"/>
              <a:gd name="connsiteX1" fmla="*/ 131430 w 8853116"/>
              <a:gd name="connsiteY1" fmla="*/ 0 h 6858000"/>
              <a:gd name="connsiteX2" fmla="*/ 8853116 w 8853116"/>
              <a:gd name="connsiteY2" fmla="*/ 0 h 6858000"/>
              <a:gd name="connsiteX3" fmla="*/ 6206626 w 8853116"/>
              <a:gd name="connsiteY3" fmla="*/ 6858000 h 6858000"/>
              <a:gd name="connsiteX4" fmla="*/ 0 w 8853116"/>
              <a:gd name="connsiteY4" fmla="*/ 6858000 h 6858000"/>
              <a:gd name="connsiteX0" fmla="*/ 2478 w 8855594"/>
              <a:gd name="connsiteY0" fmla="*/ 6858000 h 6858000"/>
              <a:gd name="connsiteX1" fmla="*/ 0 w 8855594"/>
              <a:gd name="connsiteY1" fmla="*/ 3826 h 6858000"/>
              <a:gd name="connsiteX2" fmla="*/ 8855594 w 8855594"/>
              <a:gd name="connsiteY2" fmla="*/ 0 h 6858000"/>
              <a:gd name="connsiteX3" fmla="*/ 6209104 w 8855594"/>
              <a:gd name="connsiteY3" fmla="*/ 6858000 h 6858000"/>
              <a:gd name="connsiteX4" fmla="*/ 2478 w 8855594"/>
              <a:gd name="connsiteY4" fmla="*/ 6858000 h 6858000"/>
              <a:gd name="connsiteX0" fmla="*/ 2478 w 12084971"/>
              <a:gd name="connsiteY0" fmla="*/ 6858000 h 6858000"/>
              <a:gd name="connsiteX1" fmla="*/ 0 w 12084971"/>
              <a:gd name="connsiteY1" fmla="*/ 3826 h 6858000"/>
              <a:gd name="connsiteX2" fmla="*/ 8855594 w 12084971"/>
              <a:gd name="connsiteY2" fmla="*/ 0 h 6858000"/>
              <a:gd name="connsiteX3" fmla="*/ 12084971 w 12084971"/>
              <a:gd name="connsiteY3" fmla="*/ 6172200 h 6858000"/>
              <a:gd name="connsiteX4" fmla="*/ 2478 w 12084971"/>
              <a:gd name="connsiteY4" fmla="*/ 6858000 h 6858000"/>
              <a:gd name="connsiteX0" fmla="*/ 2478 w 12203504"/>
              <a:gd name="connsiteY0" fmla="*/ 6858000 h 6858000"/>
              <a:gd name="connsiteX1" fmla="*/ 0 w 12203504"/>
              <a:gd name="connsiteY1" fmla="*/ 3826 h 6858000"/>
              <a:gd name="connsiteX2" fmla="*/ 8855594 w 12203504"/>
              <a:gd name="connsiteY2" fmla="*/ 0 h 6858000"/>
              <a:gd name="connsiteX3" fmla="*/ 12203504 w 12203504"/>
              <a:gd name="connsiteY3" fmla="*/ 6858000 h 6858000"/>
              <a:gd name="connsiteX4" fmla="*/ 2478 w 12203504"/>
              <a:gd name="connsiteY4" fmla="*/ 6858000 h 6858000"/>
              <a:gd name="connsiteX0" fmla="*/ 2478 w 12203504"/>
              <a:gd name="connsiteY0" fmla="*/ 6858000 h 6858000"/>
              <a:gd name="connsiteX1" fmla="*/ 0 w 12203504"/>
              <a:gd name="connsiteY1" fmla="*/ 3826 h 6858000"/>
              <a:gd name="connsiteX2" fmla="*/ 12182994 w 12203504"/>
              <a:gd name="connsiteY2" fmla="*/ 0 h 6858000"/>
              <a:gd name="connsiteX3" fmla="*/ 12203504 w 12203504"/>
              <a:gd name="connsiteY3" fmla="*/ 6858000 h 6858000"/>
              <a:gd name="connsiteX4" fmla="*/ 2478 w 12203504"/>
              <a:gd name="connsiteY4" fmla="*/ 6858000 h 6858000"/>
              <a:gd name="connsiteX0" fmla="*/ 2478 w 12203504"/>
              <a:gd name="connsiteY0" fmla="*/ 6858000 h 6858000"/>
              <a:gd name="connsiteX1" fmla="*/ 0 w 12203504"/>
              <a:gd name="connsiteY1" fmla="*/ 3826 h 6858000"/>
              <a:gd name="connsiteX2" fmla="*/ 12198362 w 12203504"/>
              <a:gd name="connsiteY2" fmla="*/ 0 h 6858000"/>
              <a:gd name="connsiteX3" fmla="*/ 12203504 w 12203504"/>
              <a:gd name="connsiteY3" fmla="*/ 6858000 h 6858000"/>
              <a:gd name="connsiteX4" fmla="*/ 2478 w 122035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504" h="6858000">
                <a:moveTo>
                  <a:pt x="2478" y="6858000"/>
                </a:moveTo>
                <a:lnTo>
                  <a:pt x="0" y="3826"/>
                </a:lnTo>
                <a:lnTo>
                  <a:pt x="12198362" y="0"/>
                </a:lnTo>
                <a:cubicBezTo>
                  <a:pt x="12205199" y="2286000"/>
                  <a:pt x="12196667" y="4572000"/>
                  <a:pt x="12203504" y="6858000"/>
                </a:cubicBezTo>
                <a:lnTo>
                  <a:pt x="2478" y="685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BE3E08-37EE-E44D-B7A6-5DFECC6B0D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8" y="6242704"/>
            <a:ext cx="720459" cy="11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23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and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5C51238-6B49-BD47-9F62-7B3EF14B85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849" y="2474629"/>
            <a:ext cx="5008561" cy="3597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200"/>
              </a:lnSpc>
              <a:spcBef>
                <a:spcPts val="0"/>
              </a:spcBef>
              <a:spcAft>
                <a:spcPts val="2200"/>
              </a:spcAft>
              <a:buFontTx/>
              <a:buBlip>
                <a:blip r:embed="rId2"/>
              </a:buBlip>
              <a:defRPr sz="16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et.</a:t>
            </a:r>
          </a:p>
          <a:p>
            <a:pPr lvl="0"/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dui.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vestibulum lorem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ies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dui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bibendu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</a:t>
            </a:r>
          </a:p>
        </p:txBody>
      </p:sp>
      <p:pic>
        <p:nvPicPr>
          <p:cNvPr id="12" name="Picture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BDD72A3-165D-524E-BA4D-F0DFFDADC6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8553" y="1941948"/>
            <a:ext cx="4870294" cy="3694072"/>
          </a:xfrm>
          <a:prstGeom prst="rect">
            <a:avLst/>
          </a:prstGeom>
        </p:spPr>
      </p:pic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48D5DCD-BDBD-C04E-8E63-855C1B2562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FD2900F-5C82-6543-A6C4-FB49DFA2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154" y="1054238"/>
            <a:ext cx="5008562" cy="416753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29C69AE-51D4-1E4B-98B4-71B19B4BC6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153" y="1502498"/>
            <a:ext cx="5008561" cy="62758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  <p:sp>
        <p:nvSpPr>
          <p:cNvPr id="18" name="Text Placeholder 58">
            <a:extLst>
              <a:ext uri="{FF2B5EF4-FFF2-40B4-BE49-F238E27FC236}">
                <a16:creationId xmlns:a16="http://schemas.microsoft.com/office/drawing/2014/main" id="{950F325F-9EFD-DB4C-BF48-8408889EFE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3154" y="2156126"/>
            <a:ext cx="591769" cy="45719"/>
          </a:xfrm>
          <a:prstGeom prst="rect">
            <a:avLst/>
          </a:prstGeom>
          <a:blipFill>
            <a:blip r:embed="rId4">
              <a:alphaModFix/>
            </a:blip>
            <a:stretch>
              <a:fillRect l="2615" t="30320" r="2615" b="30320"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28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38E6DC8-A1C1-3145-B349-887206C940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001054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0C79D2-D2E3-4B4F-8DB4-ECACEE4700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4667" y="2474630"/>
            <a:ext cx="10626055" cy="3441262"/>
          </a:xfrm>
          <a:prstGeom prst="rect">
            <a:avLst/>
          </a:prstGeom>
        </p:spPr>
        <p:txBody>
          <a:bodyPr wrap="square" lIns="0" tIns="0" rIns="0" bIns="0" numCol="2" spcCol="90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>
                <a:solidFill>
                  <a:srgbClr val="0009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elit,sed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et.</a:t>
            </a:r>
          </a:p>
          <a:p>
            <a:pPr lvl="0"/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dui.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 </a:t>
            </a:r>
            <a:r>
              <a:rPr lang="en-GB" err="1"/>
              <a:t>auctor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.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phasellus</a:t>
            </a:r>
            <a:r>
              <a:rPr lang="en-GB"/>
              <a:t> vestibulum lorem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ies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cras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 dui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bibendu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sem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. 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elit,sed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et.</a:t>
            </a:r>
          </a:p>
          <a:p>
            <a:pPr lvl="0"/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ultrices</a:t>
            </a:r>
            <a:r>
              <a:rPr lang="en-GB"/>
              <a:t> dui.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 </a:t>
            </a:r>
            <a:r>
              <a:rPr lang="en-GB" err="1"/>
              <a:t>auctor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.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phasellus</a:t>
            </a:r>
            <a:r>
              <a:rPr lang="en-GB"/>
              <a:t> vestibulum lorem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ies</a:t>
            </a:r>
            <a:r>
              <a:rPr lang="en-GB"/>
              <a:t> </a:t>
            </a:r>
            <a:r>
              <a:rPr lang="en-GB" err="1"/>
              <a:t>tristique</a:t>
            </a:r>
            <a:endParaRPr lang="en-GB"/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cras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 dui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bibendu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sem</a:t>
            </a:r>
            <a:r>
              <a:rPr lang="en-GB"/>
              <a:t>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.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1A6A52-0EA2-7E4F-BC33-74F4D450C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154" y="1054238"/>
            <a:ext cx="7792316" cy="416753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>
              <a:defRPr sz="3500" b="1" i="0">
                <a:solidFill>
                  <a:srgbClr val="0009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PAGE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9B43B1-E69B-414F-9D27-D73A84BA0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153" y="1502498"/>
            <a:ext cx="7792314" cy="62758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3500" b="0" i="0">
                <a:solidFill>
                  <a:srgbClr val="0009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1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E7C6A5D-4814-1E4B-AD89-AF4A52DEE0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191" y="1039798"/>
            <a:ext cx="10700495" cy="6460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5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PAGE TITLE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CABFBA-E4EB-7046-BE27-47C0DA3D3CF5}"/>
              </a:ext>
            </a:extLst>
          </p:cNvPr>
          <p:cNvCxnSpPr>
            <a:cxnSpLocks/>
          </p:cNvCxnSpPr>
          <p:nvPr userDrawn="1"/>
        </p:nvCxnSpPr>
        <p:spPr>
          <a:xfrm>
            <a:off x="953153" y="1737047"/>
            <a:ext cx="5402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FD389E4-B31D-9D4E-A271-D5A8ADEB4B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20" name="Chart Placeholder 19">
            <a:extLst>
              <a:ext uri="{FF2B5EF4-FFF2-40B4-BE49-F238E27FC236}">
                <a16:creationId xmlns:a16="http://schemas.microsoft.com/office/drawing/2014/main" id="{9B8F74DA-47C0-AF4D-A1FD-74DF017C7807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967192" y="1962150"/>
            <a:ext cx="10700494" cy="4019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78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E7C6A5D-4814-1E4B-AD89-AF4A52DEE0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191" y="1039798"/>
            <a:ext cx="10700495" cy="6460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5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PAGE TITLE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CABFBA-E4EB-7046-BE27-47C0DA3D3CF5}"/>
              </a:ext>
            </a:extLst>
          </p:cNvPr>
          <p:cNvCxnSpPr>
            <a:cxnSpLocks/>
          </p:cNvCxnSpPr>
          <p:nvPr userDrawn="1"/>
        </p:nvCxnSpPr>
        <p:spPr>
          <a:xfrm>
            <a:off x="953153" y="1737047"/>
            <a:ext cx="5402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entagon 8">
            <a:extLst>
              <a:ext uri="{FF2B5EF4-FFF2-40B4-BE49-F238E27FC236}">
                <a16:creationId xmlns:a16="http://schemas.microsoft.com/office/drawing/2014/main" id="{BD2A5EA0-0011-3349-A308-4FED6E2E22E0}"/>
              </a:ext>
            </a:extLst>
          </p:cNvPr>
          <p:cNvSpPr/>
          <p:nvPr userDrawn="1"/>
        </p:nvSpPr>
        <p:spPr>
          <a:xfrm>
            <a:off x="6595966" y="2532820"/>
            <a:ext cx="5241130" cy="1575718"/>
          </a:xfrm>
          <a:prstGeom prst="homePlate">
            <a:avLst/>
          </a:prstGeom>
          <a:solidFill>
            <a:srgbClr val="1ED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3F678318-0237-704A-A49F-CC14CA53B234}"/>
              </a:ext>
            </a:extLst>
          </p:cNvPr>
          <p:cNvSpPr/>
          <p:nvPr userDrawn="1"/>
        </p:nvSpPr>
        <p:spPr>
          <a:xfrm>
            <a:off x="3138390" y="2532820"/>
            <a:ext cx="5246803" cy="1575718"/>
          </a:xfrm>
          <a:prstGeom prst="homePlate">
            <a:avLst/>
          </a:prstGeom>
          <a:solidFill>
            <a:srgbClr val="5A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32F540AB-C0E1-F64B-98D1-F49E43307712}"/>
              </a:ext>
            </a:extLst>
          </p:cNvPr>
          <p:cNvSpPr/>
          <p:nvPr userDrawn="1"/>
        </p:nvSpPr>
        <p:spPr>
          <a:xfrm>
            <a:off x="947738" y="2532820"/>
            <a:ext cx="4042479" cy="1575718"/>
          </a:xfrm>
          <a:prstGeom prst="homePlat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0B1528-A241-CB4D-AE2B-880870189DEB}"/>
              </a:ext>
            </a:extLst>
          </p:cNvPr>
          <p:cNvSpPr txBox="1"/>
          <p:nvPr userDrawn="1"/>
        </p:nvSpPr>
        <p:spPr>
          <a:xfrm>
            <a:off x="1179617" y="3017414"/>
            <a:ext cx="705953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GB" sz="3500" b="1">
                <a:solidFill>
                  <a:srgbClr val="000942"/>
                </a:solidFill>
                <a:latin typeface="Lato Black" panose="020F0502020204030203" pitchFamily="34" charset="77"/>
              </a:rPr>
              <a:t>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AE8636-D48B-0647-BB7C-11BD34D48B26}"/>
              </a:ext>
            </a:extLst>
          </p:cNvPr>
          <p:cNvSpPr txBox="1"/>
          <p:nvPr userDrawn="1"/>
        </p:nvSpPr>
        <p:spPr>
          <a:xfrm>
            <a:off x="5012062" y="3017414"/>
            <a:ext cx="705953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GB" sz="3500" b="1">
                <a:solidFill>
                  <a:srgbClr val="FFFFFF"/>
                </a:solidFill>
                <a:latin typeface="Lato Black" panose="020F0502020204030203" pitchFamily="34" charset="77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FD69E-AD0B-F547-9D50-6EF3F8C18066}"/>
              </a:ext>
            </a:extLst>
          </p:cNvPr>
          <p:cNvSpPr txBox="1"/>
          <p:nvPr userDrawn="1"/>
        </p:nvSpPr>
        <p:spPr>
          <a:xfrm>
            <a:off x="8353441" y="3017414"/>
            <a:ext cx="705953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GB" sz="3500" b="1">
                <a:solidFill>
                  <a:srgbClr val="000942"/>
                </a:solidFill>
                <a:latin typeface="Lato Black" panose="020F0502020204030203" pitchFamily="34" charset="77"/>
              </a:rPr>
              <a:t>3.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EBDBA271-2CE3-984A-BAA9-1F097AF1EE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0790" y="2921354"/>
            <a:ext cx="2852511" cy="798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0">
                <a:solidFill>
                  <a:srgbClr val="0009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9144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3716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b="0" i="0">
                <a:solidFill>
                  <a:srgbClr val="0009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elit,sed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et.</a:t>
            </a:r>
          </a:p>
          <a:p>
            <a:pPr lvl="0"/>
            <a:endParaRPr lang="en-GB"/>
          </a:p>
          <a:p>
            <a:pPr lvl="4"/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D0A3A6BD-8857-F94A-9BA3-AA660D5C94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390" y="2922550"/>
            <a:ext cx="2658438" cy="798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9144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3716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elit,sed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et.</a:t>
            </a:r>
          </a:p>
          <a:p>
            <a:pPr lvl="0"/>
            <a:endParaRPr lang="en-GB"/>
          </a:p>
          <a:p>
            <a:pPr lvl="4"/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379250CF-F8E6-4348-9E9C-C193499BF3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366" y="2921354"/>
            <a:ext cx="2642386" cy="798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0">
                <a:solidFill>
                  <a:srgbClr val="0009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9144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371600" indent="0">
              <a:lnSpc>
                <a:spcPts val="2000"/>
              </a:lnSpc>
              <a:buNone/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b="0" i="0">
                <a:solidFill>
                  <a:srgbClr val="0009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elit,sed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et.</a:t>
            </a:r>
          </a:p>
          <a:p>
            <a:pPr lvl="0"/>
            <a:endParaRPr lang="en-GB"/>
          </a:p>
          <a:p>
            <a:pPr lvl="4"/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FD389E4-B31D-9D4E-A271-D5A8ADEB4B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782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31A3334B-7E90-2845-9094-11D69D8B7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689" r="31758"/>
          <a:stretch/>
        </p:blipFill>
        <p:spPr>
          <a:xfrm>
            <a:off x="6096001" y="0"/>
            <a:ext cx="6096000" cy="42647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52ABBBB5-F316-B848-BB47-71DC25084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1965" y="4539566"/>
            <a:ext cx="9144000" cy="1655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9724896-BF72-AD45-8B51-524C927C1E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1965" y="3310250"/>
            <a:ext cx="9144000" cy="8143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4500" b="0" i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0" name="Text Placeholder 58">
            <a:extLst>
              <a:ext uri="{FF2B5EF4-FFF2-40B4-BE49-F238E27FC236}">
                <a16:creationId xmlns:a16="http://schemas.microsoft.com/office/drawing/2014/main" id="{9F0DFB01-7C3F-4C44-8F7B-6B730DA0C0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V="1">
            <a:off x="1311965" y="4232240"/>
            <a:ext cx="752132" cy="45719"/>
          </a:xfrm>
          <a:prstGeom prst="rect">
            <a:avLst/>
          </a:prstGeom>
          <a:blipFill>
            <a:blip r:embed="rId3">
              <a:alphaModFix/>
            </a:blip>
            <a:stretch>
              <a:fillRect l="2615" t="30320" r="2615" b="30320"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6289A2-F8C7-9E4A-8428-43644135F662}"/>
              </a:ext>
            </a:extLst>
          </p:cNvPr>
          <p:cNvSpPr txBox="1">
            <a:spLocks/>
          </p:cNvSpPr>
          <p:nvPr userDrawn="1"/>
        </p:nvSpPr>
        <p:spPr>
          <a:xfrm>
            <a:off x="1311966" y="2703927"/>
            <a:ext cx="9144000" cy="58257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rgbClr val="1EDEB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8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5A76DDC-C35D-9A4E-8544-A8F10A1B1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1884" y="0"/>
            <a:ext cx="6310116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122ECD3-EE35-D340-8A16-77C12DF64B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1965" y="4539566"/>
            <a:ext cx="5563620" cy="1655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C636C0A-22F5-B948-84C0-2006EB0C7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1965" y="3310250"/>
            <a:ext cx="5563620" cy="8143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4500" b="0" i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6" name="Text Placeholder 58">
            <a:extLst>
              <a:ext uri="{FF2B5EF4-FFF2-40B4-BE49-F238E27FC236}">
                <a16:creationId xmlns:a16="http://schemas.microsoft.com/office/drawing/2014/main" id="{8443E2FE-180C-FF44-B2E0-1A58CEDAE3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V="1">
            <a:off x="1311965" y="4232239"/>
            <a:ext cx="457631" cy="45719"/>
          </a:xfrm>
          <a:prstGeom prst="rect">
            <a:avLst/>
          </a:prstGeom>
          <a:blipFill>
            <a:blip r:embed="rId3">
              <a:alphaModFix/>
            </a:blip>
            <a:stretch>
              <a:fillRect l="2615" t="30320" r="2615" b="30320"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E41810-5B81-424C-9EAC-055DBA6567CD}"/>
              </a:ext>
            </a:extLst>
          </p:cNvPr>
          <p:cNvSpPr txBox="1">
            <a:spLocks/>
          </p:cNvSpPr>
          <p:nvPr userDrawn="1"/>
        </p:nvSpPr>
        <p:spPr>
          <a:xfrm>
            <a:off x="1311966" y="2703927"/>
            <a:ext cx="5563620" cy="58257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rgbClr val="1EDEB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5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C4B0991-E5A6-2842-B066-2301BF31F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8764" y="1054238"/>
            <a:ext cx="5008562" cy="416753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B1E4484-AB64-2641-AB66-0717B0B37B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8764" y="2663686"/>
            <a:ext cx="5008563" cy="315346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6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Copy here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dui.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vestibulum lorem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ies</a:t>
            </a:r>
            <a:r>
              <a:rPr lang="en-GB" dirty="0"/>
              <a:t> </a:t>
            </a:r>
            <a:r>
              <a:rPr lang="en-GB" dirty="0" err="1"/>
              <a:t>tristique</a:t>
            </a: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dui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bibendu</a:t>
            </a:r>
            <a:endParaRPr lang="en-GB" dirty="0"/>
          </a:p>
          <a:p>
            <a:pPr lvl="0"/>
            <a:r>
              <a:rPr lang="en-GB" dirty="0"/>
              <a:t>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vestibulum lorem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ies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torto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enimr</a:t>
            </a:r>
            <a:r>
              <a:rPr lang="en-GB" dirty="0"/>
              <a:t>. </a:t>
            </a:r>
          </a:p>
          <a:p>
            <a:pPr lvl="0"/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67E5C7-D3E2-8B4A-9E2C-6145EBF93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38" y="1120090"/>
            <a:ext cx="4328512" cy="4664345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35781D17-80AA-2B4C-8AC7-53F6B81A8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8763" y="1502498"/>
            <a:ext cx="5008561" cy="62758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  <p:sp>
        <p:nvSpPr>
          <p:cNvPr id="13" name="Text Placeholder 58">
            <a:extLst>
              <a:ext uri="{FF2B5EF4-FFF2-40B4-BE49-F238E27FC236}">
                <a16:creationId xmlns:a16="http://schemas.microsoft.com/office/drawing/2014/main" id="{EEC8CDA2-973E-6D4E-B02B-914AB0C5D3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8764" y="2156126"/>
            <a:ext cx="591769" cy="45719"/>
          </a:xfrm>
          <a:prstGeom prst="rect">
            <a:avLst/>
          </a:prstGeom>
          <a:blipFill>
            <a:blip r:embed="rId3">
              <a:alphaModFix/>
            </a:blip>
            <a:stretch>
              <a:fillRect l="2615" t="30320" r="2615" b="30320"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6F2E766-CE68-D24D-8664-E92D96F9D2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674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5C51238-6B49-BD47-9F62-7B3EF14B85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849" y="2474629"/>
            <a:ext cx="5008561" cy="3597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200"/>
              </a:lnSpc>
              <a:spcBef>
                <a:spcPts val="0"/>
              </a:spcBef>
              <a:spcAft>
                <a:spcPts val="2200"/>
              </a:spcAft>
              <a:buFontTx/>
              <a:buBlip>
                <a:blip r:embed="rId2"/>
              </a:buBlip>
              <a:defRPr sz="16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et.</a:t>
            </a:r>
          </a:p>
          <a:p>
            <a:pPr lvl="0"/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dui.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vestibulum lorem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ies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dui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bibendu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</a:t>
            </a:r>
          </a:p>
        </p:txBody>
      </p:sp>
      <p:pic>
        <p:nvPicPr>
          <p:cNvPr id="12" name="Picture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BDD72A3-165D-524E-BA4D-F0DFFDADC6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8553" y="1941948"/>
            <a:ext cx="4870294" cy="3694072"/>
          </a:xfrm>
          <a:prstGeom prst="rect">
            <a:avLst/>
          </a:prstGeom>
        </p:spPr>
      </p:pic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48D5DCD-BDBD-C04E-8E63-855C1B2562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FFFFFF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FD2900F-5C82-6543-A6C4-FB49DFA2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154" y="1054238"/>
            <a:ext cx="5008562" cy="416753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29C69AE-51D4-1E4B-98B4-71B19B4BC6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153" y="1502498"/>
            <a:ext cx="5008561" cy="62758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  <p:sp>
        <p:nvSpPr>
          <p:cNvPr id="18" name="Text Placeholder 58">
            <a:extLst>
              <a:ext uri="{FF2B5EF4-FFF2-40B4-BE49-F238E27FC236}">
                <a16:creationId xmlns:a16="http://schemas.microsoft.com/office/drawing/2014/main" id="{950F325F-9EFD-DB4C-BF48-8408889EFE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3154" y="2156126"/>
            <a:ext cx="591769" cy="45719"/>
          </a:xfrm>
          <a:prstGeom prst="rect">
            <a:avLst/>
          </a:prstGeom>
          <a:blipFill>
            <a:blip r:embed="rId4">
              <a:alphaModFix/>
            </a:blip>
            <a:stretch>
              <a:fillRect l="2615" t="30320" r="2615" b="30320"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4277A43-E169-904A-9C07-CBFACCE84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4667" y="2474629"/>
            <a:ext cx="7780800" cy="3597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200"/>
              </a:lnSpc>
              <a:spcBef>
                <a:spcPts val="0"/>
              </a:spcBef>
              <a:spcAft>
                <a:spcPts val="2200"/>
              </a:spcAft>
              <a:buFontTx/>
              <a:buBlip>
                <a:blip r:embed="rId2"/>
              </a:buBlip>
              <a:defRPr sz="1600">
                <a:solidFill>
                  <a:srgbClr val="0009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et.</a:t>
            </a:r>
          </a:p>
          <a:p>
            <a:pPr lvl="0"/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dui.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vestibulum lorem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ies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dui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bibendu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38E6DC8-A1C1-3145-B349-887206C940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001054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50A781-CE1B-BB44-B75E-132F96EEA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154" y="1054238"/>
            <a:ext cx="7792316" cy="416753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>
              <a:defRPr sz="3500" b="1" i="0">
                <a:solidFill>
                  <a:srgbClr val="0009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71B0E56-0712-0744-86A4-DD396DF39B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153" y="1502498"/>
            <a:ext cx="7792314" cy="62758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3500" b="0" i="0">
                <a:solidFill>
                  <a:srgbClr val="0009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4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38E6DC8-A1C1-3145-B349-887206C940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rgbClr val="001054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0C79D2-D2E3-4B4F-8DB4-ECACEE4700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4667" y="2474630"/>
            <a:ext cx="10626055" cy="3441262"/>
          </a:xfrm>
          <a:prstGeom prst="rect">
            <a:avLst/>
          </a:prstGeom>
        </p:spPr>
        <p:txBody>
          <a:bodyPr wrap="square" lIns="0" tIns="0" rIns="0" bIns="0" numCol="2" spcCol="90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>
                <a:solidFill>
                  <a:srgbClr val="0009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et.</a:t>
            </a:r>
          </a:p>
          <a:p>
            <a:pPr lvl="0"/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dui.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vestibulum lorem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ies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dui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bibendu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et.</a:t>
            </a:r>
          </a:p>
          <a:p>
            <a:pPr lvl="0"/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dui.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vestibulum lorem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ies</a:t>
            </a:r>
            <a:r>
              <a:rPr lang="en-GB" dirty="0"/>
              <a:t> </a:t>
            </a:r>
            <a:r>
              <a:rPr lang="en-GB" dirty="0" err="1"/>
              <a:t>tristique</a:t>
            </a:r>
            <a:endParaRPr lang="en-GB" dirty="0"/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dui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bibendu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1A6A52-0EA2-7E4F-BC33-74F4D450C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154" y="1054238"/>
            <a:ext cx="7792316" cy="416753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>
              <a:defRPr sz="3500" b="1" i="0">
                <a:solidFill>
                  <a:srgbClr val="0009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9B43B1-E69B-414F-9D27-D73A84BA0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153" y="1502498"/>
            <a:ext cx="7792314" cy="62758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3500" b="0" i="0">
                <a:solidFill>
                  <a:srgbClr val="0009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7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38E6DC8-A1C1-3145-B349-887206C940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5467" y="6198640"/>
            <a:ext cx="1491569" cy="22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FontTx/>
              <a:buNone/>
              <a:defRPr sz="1200" b="1" i="0">
                <a:solidFill>
                  <a:schemeClr val="bg1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50A781-CE1B-BB44-B75E-132F96EEA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154" y="1054238"/>
            <a:ext cx="7792316" cy="416753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TITLE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71B0E56-0712-0744-86A4-DD396DF39B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153" y="1502498"/>
            <a:ext cx="7792314" cy="62758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155E906-94F2-B240-9C50-99F45567D4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9850" y="2474629"/>
            <a:ext cx="7792314" cy="3597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200"/>
              </a:lnSpc>
              <a:spcBef>
                <a:spcPts val="0"/>
              </a:spcBef>
              <a:spcAft>
                <a:spcPts val="2200"/>
              </a:spcAft>
              <a:buFontTx/>
              <a:buBlip>
                <a:blip r:embed="rId2"/>
              </a:buBlip>
              <a:defRPr sz="16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84400" indent="-284400">
              <a:lnSpc>
                <a:spcPts val="2200"/>
              </a:lnSpc>
              <a:buFont typeface=".PingFang SC Regular"/>
              <a:buChar char="﹥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elit,sed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et.</a:t>
            </a:r>
          </a:p>
          <a:p>
            <a:pPr lvl="0"/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dui.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vestibulum lorem </a:t>
            </a:r>
            <a:br>
              <a:rPr lang="en-GB" dirty="0"/>
            </a:b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ies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dui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bibendu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1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0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1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emf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emf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A88154CF-B142-E540-90AD-B0240399640C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0800000" cy="68580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 l="-54432" t="-68819" r="2953" b="-66860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8" name="Text Placeholder 55">
            <a:extLst>
              <a:ext uri="{FF2B5EF4-FFF2-40B4-BE49-F238E27FC236}">
                <a16:creationId xmlns:a16="http://schemas.microsoft.com/office/drawing/2014/main" id="{6172D041-1BFD-1D46-BDB0-644F57260C2D}"/>
              </a:ext>
            </a:extLst>
          </p:cNvPr>
          <p:cNvSpPr txBox="1">
            <a:spLocks/>
          </p:cNvSpPr>
          <p:nvPr userDrawn="1"/>
        </p:nvSpPr>
        <p:spPr>
          <a:xfrm>
            <a:off x="496040" y="694439"/>
            <a:ext cx="2529590" cy="6460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48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743B9EF-ACAE-E040-962C-9F4A9F49C1FF}"/>
              </a:ext>
            </a:extLst>
          </p:cNvPr>
          <p:cNvSpPr/>
          <p:nvPr userDrawn="1"/>
        </p:nvSpPr>
        <p:spPr>
          <a:xfrm rot="2700000">
            <a:off x="-1765672" y="-1367214"/>
            <a:ext cx="9592428" cy="9592428"/>
          </a:xfrm>
          <a:custGeom>
            <a:avLst/>
            <a:gdLst>
              <a:gd name="connsiteX0" fmla="*/ 0 w 9592428"/>
              <a:gd name="connsiteY0" fmla="*/ 4743091 h 9592428"/>
              <a:gd name="connsiteX1" fmla="*/ 4743090 w 9592428"/>
              <a:gd name="connsiteY1" fmla="*/ 0 h 9592428"/>
              <a:gd name="connsiteX2" fmla="*/ 6427494 w 9592428"/>
              <a:gd name="connsiteY2" fmla="*/ 1684404 h 9592428"/>
              <a:gd name="connsiteX3" fmla="*/ 7923894 w 9592428"/>
              <a:gd name="connsiteY3" fmla="*/ 1684404 h 9592428"/>
              <a:gd name="connsiteX4" fmla="*/ 7923894 w 9592428"/>
              <a:gd name="connsiteY4" fmla="*/ 3180804 h 9592428"/>
              <a:gd name="connsiteX5" fmla="*/ 9592428 w 9592428"/>
              <a:gd name="connsiteY5" fmla="*/ 4849338 h 9592428"/>
              <a:gd name="connsiteX6" fmla="*/ 4849337 w 9592428"/>
              <a:gd name="connsiteY6" fmla="*/ 9592428 h 959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2428" h="9592428">
                <a:moveTo>
                  <a:pt x="0" y="4743091"/>
                </a:moveTo>
                <a:lnTo>
                  <a:pt x="4743090" y="0"/>
                </a:lnTo>
                <a:lnTo>
                  <a:pt x="6427494" y="1684404"/>
                </a:lnTo>
                <a:lnTo>
                  <a:pt x="7923894" y="1684404"/>
                </a:lnTo>
                <a:lnTo>
                  <a:pt x="7923894" y="3180804"/>
                </a:lnTo>
                <a:lnTo>
                  <a:pt x="9592428" y="4849338"/>
                </a:lnTo>
                <a:lnTo>
                  <a:pt x="4849337" y="9592428"/>
                </a:lnTo>
                <a:close/>
              </a:path>
            </a:pathLst>
          </a:custGeom>
          <a:solidFill>
            <a:srgbClr val="000942"/>
          </a:solidFill>
          <a:ln>
            <a:solidFill>
              <a:srgbClr val="000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3395E-A418-5841-8500-5FCEFF37DF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6242704"/>
            <a:ext cx="720459" cy="119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5D9D8C-EE94-3342-98D9-B08CF9BC7589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928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B392C05-7A80-0846-B072-3D19BD77A0C0}"/>
              </a:ext>
            </a:extLst>
          </p:cNvPr>
          <p:cNvSpPr/>
          <p:nvPr userDrawn="1"/>
        </p:nvSpPr>
        <p:spPr>
          <a:xfrm rot="5400000">
            <a:off x="578578" y="1281126"/>
            <a:ext cx="5562278" cy="4818745"/>
          </a:xfrm>
          <a:custGeom>
            <a:avLst/>
            <a:gdLst>
              <a:gd name="connsiteX0" fmla="*/ 0 w 5562278"/>
              <a:gd name="connsiteY0" fmla="*/ 4818745 h 4818745"/>
              <a:gd name="connsiteX1" fmla="*/ 0 w 5562278"/>
              <a:gd name="connsiteY1" fmla="*/ 0 h 4818745"/>
              <a:gd name="connsiteX2" fmla="*/ 4789540 w 5562278"/>
              <a:gd name="connsiteY2" fmla="*/ 0 h 4818745"/>
              <a:gd name="connsiteX3" fmla="*/ 4789540 w 5562278"/>
              <a:gd name="connsiteY3" fmla="*/ 1636634 h 4818745"/>
              <a:gd name="connsiteX4" fmla="*/ 5562278 w 5562278"/>
              <a:gd name="connsiteY4" fmla="*/ 2409372 h 4818745"/>
              <a:gd name="connsiteX5" fmla="*/ 4789540 w 5562278"/>
              <a:gd name="connsiteY5" fmla="*/ 3182110 h 4818745"/>
              <a:gd name="connsiteX6" fmla="*/ 4789540 w 5562278"/>
              <a:gd name="connsiteY6" fmla="*/ 4818745 h 481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278" h="4818745">
                <a:moveTo>
                  <a:pt x="0" y="4818745"/>
                </a:moveTo>
                <a:lnTo>
                  <a:pt x="0" y="0"/>
                </a:lnTo>
                <a:lnTo>
                  <a:pt x="4789540" y="0"/>
                </a:lnTo>
                <a:lnTo>
                  <a:pt x="4789540" y="1636634"/>
                </a:lnTo>
                <a:lnTo>
                  <a:pt x="5562278" y="2409372"/>
                </a:lnTo>
                <a:lnTo>
                  <a:pt x="4789540" y="3182110"/>
                </a:lnTo>
                <a:lnTo>
                  <a:pt x="4789540" y="4818745"/>
                </a:lnTo>
                <a:close/>
              </a:path>
            </a:pathLst>
          </a:custGeom>
          <a:solidFill>
            <a:srgbClr val="000942"/>
          </a:solidFill>
          <a:ln>
            <a:solidFill>
              <a:srgbClr val="000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0C0C8B-EFF2-5449-81C2-39E7043F6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6242704"/>
            <a:ext cx="720459" cy="119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797C9C-10BB-DA45-BE95-649D51E6E2ED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302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30000"/>
                <a:lumOff val="70000"/>
              </a:schemeClr>
            </a:gs>
            <a:gs pos="0">
              <a:srgbClr val="5AFAFA"/>
            </a:gs>
            <a:gs pos="99000">
              <a:srgbClr val="1EDEB9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5">
            <a:extLst>
              <a:ext uri="{FF2B5EF4-FFF2-40B4-BE49-F238E27FC236}">
                <a16:creationId xmlns:a16="http://schemas.microsoft.com/office/drawing/2014/main" id="{D6FFC5BC-20F3-4A4E-840B-826E6B0A6D5A}"/>
              </a:ext>
            </a:extLst>
          </p:cNvPr>
          <p:cNvSpPr/>
          <p:nvPr userDrawn="1"/>
        </p:nvSpPr>
        <p:spPr>
          <a:xfrm>
            <a:off x="892969" y="1089026"/>
            <a:ext cx="10548936" cy="5040138"/>
          </a:xfrm>
          <a:custGeom>
            <a:avLst/>
            <a:gdLst>
              <a:gd name="connsiteX0" fmla="*/ 0 w 10548936"/>
              <a:gd name="connsiteY0" fmla="*/ 0 h 4074646"/>
              <a:gd name="connsiteX1" fmla="*/ 1758156 w 10548936"/>
              <a:gd name="connsiteY1" fmla="*/ 0 h 4074646"/>
              <a:gd name="connsiteX2" fmla="*/ 1758156 w 10548936"/>
              <a:gd name="connsiteY2" fmla="*/ 0 h 4074646"/>
              <a:gd name="connsiteX3" fmla="*/ 4395390 w 10548936"/>
              <a:gd name="connsiteY3" fmla="*/ 0 h 4074646"/>
              <a:gd name="connsiteX4" fmla="*/ 10548936 w 10548936"/>
              <a:gd name="connsiteY4" fmla="*/ 0 h 4074646"/>
              <a:gd name="connsiteX5" fmla="*/ 10548936 w 10548936"/>
              <a:gd name="connsiteY5" fmla="*/ 2376877 h 4074646"/>
              <a:gd name="connsiteX6" fmla="*/ 10548936 w 10548936"/>
              <a:gd name="connsiteY6" fmla="*/ 2376877 h 4074646"/>
              <a:gd name="connsiteX7" fmla="*/ 10548936 w 10548936"/>
              <a:gd name="connsiteY7" fmla="*/ 3395538 h 4074646"/>
              <a:gd name="connsiteX8" fmla="*/ 10548936 w 10548936"/>
              <a:gd name="connsiteY8" fmla="*/ 4074646 h 4074646"/>
              <a:gd name="connsiteX9" fmla="*/ 4395390 w 10548936"/>
              <a:gd name="connsiteY9" fmla="*/ 4074646 h 4074646"/>
              <a:gd name="connsiteX10" fmla="*/ 3076808 w 10548936"/>
              <a:gd name="connsiteY10" fmla="*/ 4583977 h 4074646"/>
              <a:gd name="connsiteX11" fmla="*/ 1758156 w 10548936"/>
              <a:gd name="connsiteY11" fmla="*/ 4074646 h 4074646"/>
              <a:gd name="connsiteX12" fmla="*/ 0 w 10548936"/>
              <a:gd name="connsiteY12" fmla="*/ 4074646 h 4074646"/>
              <a:gd name="connsiteX13" fmla="*/ 0 w 10548936"/>
              <a:gd name="connsiteY13" fmla="*/ 3395538 h 4074646"/>
              <a:gd name="connsiteX14" fmla="*/ 0 w 10548936"/>
              <a:gd name="connsiteY14" fmla="*/ 2376877 h 4074646"/>
              <a:gd name="connsiteX15" fmla="*/ 0 w 10548936"/>
              <a:gd name="connsiteY15" fmla="*/ 2376877 h 4074646"/>
              <a:gd name="connsiteX16" fmla="*/ 0 w 10548936"/>
              <a:gd name="connsiteY16" fmla="*/ 0 h 4074646"/>
              <a:gd name="connsiteX0" fmla="*/ 0 w 10548936"/>
              <a:gd name="connsiteY0" fmla="*/ 0 h 4583977"/>
              <a:gd name="connsiteX1" fmla="*/ 1758156 w 10548936"/>
              <a:gd name="connsiteY1" fmla="*/ 0 h 4583977"/>
              <a:gd name="connsiteX2" fmla="*/ 1758156 w 10548936"/>
              <a:gd name="connsiteY2" fmla="*/ 0 h 4583977"/>
              <a:gd name="connsiteX3" fmla="*/ 4395390 w 10548936"/>
              <a:gd name="connsiteY3" fmla="*/ 0 h 4583977"/>
              <a:gd name="connsiteX4" fmla="*/ 10548936 w 10548936"/>
              <a:gd name="connsiteY4" fmla="*/ 0 h 4583977"/>
              <a:gd name="connsiteX5" fmla="*/ 10548936 w 10548936"/>
              <a:gd name="connsiteY5" fmla="*/ 2376877 h 4583977"/>
              <a:gd name="connsiteX6" fmla="*/ 10548936 w 10548936"/>
              <a:gd name="connsiteY6" fmla="*/ 2376877 h 4583977"/>
              <a:gd name="connsiteX7" fmla="*/ 10548936 w 10548936"/>
              <a:gd name="connsiteY7" fmla="*/ 3395538 h 4583977"/>
              <a:gd name="connsiteX8" fmla="*/ 10548936 w 10548936"/>
              <a:gd name="connsiteY8" fmla="*/ 4074646 h 4583977"/>
              <a:gd name="connsiteX9" fmla="*/ 5730704 w 10548936"/>
              <a:gd name="connsiteY9" fmla="*/ 4074646 h 4583977"/>
              <a:gd name="connsiteX10" fmla="*/ 3076808 w 10548936"/>
              <a:gd name="connsiteY10" fmla="*/ 4583977 h 4583977"/>
              <a:gd name="connsiteX11" fmla="*/ 1758156 w 10548936"/>
              <a:gd name="connsiteY11" fmla="*/ 4074646 h 4583977"/>
              <a:gd name="connsiteX12" fmla="*/ 0 w 10548936"/>
              <a:gd name="connsiteY12" fmla="*/ 4074646 h 4583977"/>
              <a:gd name="connsiteX13" fmla="*/ 0 w 10548936"/>
              <a:gd name="connsiteY13" fmla="*/ 3395538 h 4583977"/>
              <a:gd name="connsiteX14" fmla="*/ 0 w 10548936"/>
              <a:gd name="connsiteY14" fmla="*/ 2376877 h 4583977"/>
              <a:gd name="connsiteX15" fmla="*/ 0 w 10548936"/>
              <a:gd name="connsiteY15" fmla="*/ 2376877 h 4583977"/>
              <a:gd name="connsiteX16" fmla="*/ 0 w 10548936"/>
              <a:gd name="connsiteY16" fmla="*/ 0 h 4583977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5730704 w 10548936"/>
              <a:gd name="connsiteY9" fmla="*/ 4074646 h 4605748"/>
              <a:gd name="connsiteX10" fmla="*/ 5275722 w 10548936"/>
              <a:gd name="connsiteY10" fmla="*/ 4605748 h 4605748"/>
              <a:gd name="connsiteX11" fmla="*/ 1758156 w 10548936"/>
              <a:gd name="connsiteY11" fmla="*/ 4074646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5730704 w 10548936"/>
              <a:gd name="connsiteY9" fmla="*/ 4074646 h 4605748"/>
              <a:gd name="connsiteX10" fmla="*/ 5275722 w 10548936"/>
              <a:gd name="connsiteY10" fmla="*/ 4605748 h 4605748"/>
              <a:gd name="connsiteX11" fmla="*/ 3753870 w 10548936"/>
              <a:gd name="connsiteY11" fmla="*/ 4081903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5730704 w 10548936"/>
              <a:gd name="connsiteY9" fmla="*/ 4074646 h 4605748"/>
              <a:gd name="connsiteX10" fmla="*/ 5275722 w 10548936"/>
              <a:gd name="connsiteY10" fmla="*/ 4605748 h 4605748"/>
              <a:gd name="connsiteX11" fmla="*/ 4602955 w 10548936"/>
              <a:gd name="connsiteY11" fmla="*/ 4067389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6049680 w 10548936"/>
              <a:gd name="connsiteY9" fmla="*/ 4074646 h 4605748"/>
              <a:gd name="connsiteX10" fmla="*/ 5275722 w 10548936"/>
              <a:gd name="connsiteY10" fmla="*/ 4605748 h 4605748"/>
              <a:gd name="connsiteX11" fmla="*/ 4602955 w 10548936"/>
              <a:gd name="connsiteY11" fmla="*/ 4067389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5922089 w 10548936"/>
              <a:gd name="connsiteY9" fmla="*/ 4074646 h 4605748"/>
              <a:gd name="connsiteX10" fmla="*/ 5275722 w 10548936"/>
              <a:gd name="connsiteY10" fmla="*/ 4605748 h 4605748"/>
              <a:gd name="connsiteX11" fmla="*/ 4602955 w 10548936"/>
              <a:gd name="connsiteY11" fmla="*/ 4067389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48936" h="4605748">
                <a:moveTo>
                  <a:pt x="0" y="0"/>
                </a:moveTo>
                <a:lnTo>
                  <a:pt x="1758156" y="0"/>
                </a:lnTo>
                <a:lnTo>
                  <a:pt x="1758156" y="0"/>
                </a:lnTo>
                <a:lnTo>
                  <a:pt x="4395390" y="0"/>
                </a:lnTo>
                <a:lnTo>
                  <a:pt x="10548936" y="0"/>
                </a:lnTo>
                <a:lnTo>
                  <a:pt x="10548936" y="2376877"/>
                </a:lnTo>
                <a:lnTo>
                  <a:pt x="10548936" y="2376877"/>
                </a:lnTo>
                <a:lnTo>
                  <a:pt x="10548936" y="3395538"/>
                </a:lnTo>
                <a:lnTo>
                  <a:pt x="10548936" y="4074646"/>
                </a:lnTo>
                <a:lnTo>
                  <a:pt x="5922089" y="4074646"/>
                </a:lnTo>
                <a:lnTo>
                  <a:pt x="5275722" y="4605748"/>
                </a:lnTo>
                <a:lnTo>
                  <a:pt x="4602955" y="4067389"/>
                </a:lnTo>
                <a:lnTo>
                  <a:pt x="0" y="4074646"/>
                </a:lnTo>
                <a:lnTo>
                  <a:pt x="0" y="3395538"/>
                </a:lnTo>
                <a:lnTo>
                  <a:pt x="0" y="2376877"/>
                </a:lnTo>
                <a:lnTo>
                  <a:pt x="0" y="2376877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1D301-A20D-4A47-B736-339B3109A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6242704"/>
            <a:ext cx="720459" cy="119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E43811-D943-2543-A6CB-77CD288CCE92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833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5">
            <a:extLst>
              <a:ext uri="{FF2B5EF4-FFF2-40B4-BE49-F238E27FC236}">
                <a16:creationId xmlns:a16="http://schemas.microsoft.com/office/drawing/2014/main" id="{2EAAC58B-8D61-3D45-A32C-3CA048B621AF}"/>
              </a:ext>
            </a:extLst>
          </p:cNvPr>
          <p:cNvSpPr/>
          <p:nvPr userDrawn="1"/>
        </p:nvSpPr>
        <p:spPr>
          <a:xfrm>
            <a:off x="892969" y="1089026"/>
            <a:ext cx="10548936" cy="5040138"/>
          </a:xfrm>
          <a:custGeom>
            <a:avLst/>
            <a:gdLst>
              <a:gd name="connsiteX0" fmla="*/ 0 w 10548936"/>
              <a:gd name="connsiteY0" fmla="*/ 0 h 4074646"/>
              <a:gd name="connsiteX1" fmla="*/ 1758156 w 10548936"/>
              <a:gd name="connsiteY1" fmla="*/ 0 h 4074646"/>
              <a:gd name="connsiteX2" fmla="*/ 1758156 w 10548936"/>
              <a:gd name="connsiteY2" fmla="*/ 0 h 4074646"/>
              <a:gd name="connsiteX3" fmla="*/ 4395390 w 10548936"/>
              <a:gd name="connsiteY3" fmla="*/ 0 h 4074646"/>
              <a:gd name="connsiteX4" fmla="*/ 10548936 w 10548936"/>
              <a:gd name="connsiteY4" fmla="*/ 0 h 4074646"/>
              <a:gd name="connsiteX5" fmla="*/ 10548936 w 10548936"/>
              <a:gd name="connsiteY5" fmla="*/ 2376877 h 4074646"/>
              <a:gd name="connsiteX6" fmla="*/ 10548936 w 10548936"/>
              <a:gd name="connsiteY6" fmla="*/ 2376877 h 4074646"/>
              <a:gd name="connsiteX7" fmla="*/ 10548936 w 10548936"/>
              <a:gd name="connsiteY7" fmla="*/ 3395538 h 4074646"/>
              <a:gd name="connsiteX8" fmla="*/ 10548936 w 10548936"/>
              <a:gd name="connsiteY8" fmla="*/ 4074646 h 4074646"/>
              <a:gd name="connsiteX9" fmla="*/ 4395390 w 10548936"/>
              <a:gd name="connsiteY9" fmla="*/ 4074646 h 4074646"/>
              <a:gd name="connsiteX10" fmla="*/ 3076808 w 10548936"/>
              <a:gd name="connsiteY10" fmla="*/ 4583977 h 4074646"/>
              <a:gd name="connsiteX11" fmla="*/ 1758156 w 10548936"/>
              <a:gd name="connsiteY11" fmla="*/ 4074646 h 4074646"/>
              <a:gd name="connsiteX12" fmla="*/ 0 w 10548936"/>
              <a:gd name="connsiteY12" fmla="*/ 4074646 h 4074646"/>
              <a:gd name="connsiteX13" fmla="*/ 0 w 10548936"/>
              <a:gd name="connsiteY13" fmla="*/ 3395538 h 4074646"/>
              <a:gd name="connsiteX14" fmla="*/ 0 w 10548936"/>
              <a:gd name="connsiteY14" fmla="*/ 2376877 h 4074646"/>
              <a:gd name="connsiteX15" fmla="*/ 0 w 10548936"/>
              <a:gd name="connsiteY15" fmla="*/ 2376877 h 4074646"/>
              <a:gd name="connsiteX16" fmla="*/ 0 w 10548936"/>
              <a:gd name="connsiteY16" fmla="*/ 0 h 4074646"/>
              <a:gd name="connsiteX0" fmla="*/ 0 w 10548936"/>
              <a:gd name="connsiteY0" fmla="*/ 0 h 4583977"/>
              <a:gd name="connsiteX1" fmla="*/ 1758156 w 10548936"/>
              <a:gd name="connsiteY1" fmla="*/ 0 h 4583977"/>
              <a:gd name="connsiteX2" fmla="*/ 1758156 w 10548936"/>
              <a:gd name="connsiteY2" fmla="*/ 0 h 4583977"/>
              <a:gd name="connsiteX3" fmla="*/ 4395390 w 10548936"/>
              <a:gd name="connsiteY3" fmla="*/ 0 h 4583977"/>
              <a:gd name="connsiteX4" fmla="*/ 10548936 w 10548936"/>
              <a:gd name="connsiteY4" fmla="*/ 0 h 4583977"/>
              <a:gd name="connsiteX5" fmla="*/ 10548936 w 10548936"/>
              <a:gd name="connsiteY5" fmla="*/ 2376877 h 4583977"/>
              <a:gd name="connsiteX6" fmla="*/ 10548936 w 10548936"/>
              <a:gd name="connsiteY6" fmla="*/ 2376877 h 4583977"/>
              <a:gd name="connsiteX7" fmla="*/ 10548936 w 10548936"/>
              <a:gd name="connsiteY7" fmla="*/ 3395538 h 4583977"/>
              <a:gd name="connsiteX8" fmla="*/ 10548936 w 10548936"/>
              <a:gd name="connsiteY8" fmla="*/ 4074646 h 4583977"/>
              <a:gd name="connsiteX9" fmla="*/ 5730704 w 10548936"/>
              <a:gd name="connsiteY9" fmla="*/ 4074646 h 4583977"/>
              <a:gd name="connsiteX10" fmla="*/ 3076808 w 10548936"/>
              <a:gd name="connsiteY10" fmla="*/ 4583977 h 4583977"/>
              <a:gd name="connsiteX11" fmla="*/ 1758156 w 10548936"/>
              <a:gd name="connsiteY11" fmla="*/ 4074646 h 4583977"/>
              <a:gd name="connsiteX12" fmla="*/ 0 w 10548936"/>
              <a:gd name="connsiteY12" fmla="*/ 4074646 h 4583977"/>
              <a:gd name="connsiteX13" fmla="*/ 0 w 10548936"/>
              <a:gd name="connsiteY13" fmla="*/ 3395538 h 4583977"/>
              <a:gd name="connsiteX14" fmla="*/ 0 w 10548936"/>
              <a:gd name="connsiteY14" fmla="*/ 2376877 h 4583977"/>
              <a:gd name="connsiteX15" fmla="*/ 0 w 10548936"/>
              <a:gd name="connsiteY15" fmla="*/ 2376877 h 4583977"/>
              <a:gd name="connsiteX16" fmla="*/ 0 w 10548936"/>
              <a:gd name="connsiteY16" fmla="*/ 0 h 4583977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5730704 w 10548936"/>
              <a:gd name="connsiteY9" fmla="*/ 4074646 h 4605748"/>
              <a:gd name="connsiteX10" fmla="*/ 5275722 w 10548936"/>
              <a:gd name="connsiteY10" fmla="*/ 4605748 h 4605748"/>
              <a:gd name="connsiteX11" fmla="*/ 1758156 w 10548936"/>
              <a:gd name="connsiteY11" fmla="*/ 4074646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5730704 w 10548936"/>
              <a:gd name="connsiteY9" fmla="*/ 4074646 h 4605748"/>
              <a:gd name="connsiteX10" fmla="*/ 5275722 w 10548936"/>
              <a:gd name="connsiteY10" fmla="*/ 4605748 h 4605748"/>
              <a:gd name="connsiteX11" fmla="*/ 3753870 w 10548936"/>
              <a:gd name="connsiteY11" fmla="*/ 4081903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5730704 w 10548936"/>
              <a:gd name="connsiteY9" fmla="*/ 4074646 h 4605748"/>
              <a:gd name="connsiteX10" fmla="*/ 5275722 w 10548936"/>
              <a:gd name="connsiteY10" fmla="*/ 4605748 h 4605748"/>
              <a:gd name="connsiteX11" fmla="*/ 4602955 w 10548936"/>
              <a:gd name="connsiteY11" fmla="*/ 4067389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6049680 w 10548936"/>
              <a:gd name="connsiteY9" fmla="*/ 4074646 h 4605748"/>
              <a:gd name="connsiteX10" fmla="*/ 5275722 w 10548936"/>
              <a:gd name="connsiteY10" fmla="*/ 4605748 h 4605748"/>
              <a:gd name="connsiteX11" fmla="*/ 4602955 w 10548936"/>
              <a:gd name="connsiteY11" fmla="*/ 4067389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5922089 w 10548936"/>
              <a:gd name="connsiteY9" fmla="*/ 4074646 h 4605748"/>
              <a:gd name="connsiteX10" fmla="*/ 5275722 w 10548936"/>
              <a:gd name="connsiteY10" fmla="*/ 4605748 h 4605748"/>
              <a:gd name="connsiteX11" fmla="*/ 4602955 w 10548936"/>
              <a:gd name="connsiteY11" fmla="*/ 4067389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48936" h="4605748">
                <a:moveTo>
                  <a:pt x="0" y="0"/>
                </a:moveTo>
                <a:lnTo>
                  <a:pt x="1758156" y="0"/>
                </a:lnTo>
                <a:lnTo>
                  <a:pt x="1758156" y="0"/>
                </a:lnTo>
                <a:lnTo>
                  <a:pt x="4395390" y="0"/>
                </a:lnTo>
                <a:lnTo>
                  <a:pt x="10548936" y="0"/>
                </a:lnTo>
                <a:lnTo>
                  <a:pt x="10548936" y="2376877"/>
                </a:lnTo>
                <a:lnTo>
                  <a:pt x="10548936" y="2376877"/>
                </a:lnTo>
                <a:lnTo>
                  <a:pt x="10548936" y="3395538"/>
                </a:lnTo>
                <a:lnTo>
                  <a:pt x="10548936" y="4074646"/>
                </a:lnTo>
                <a:lnTo>
                  <a:pt x="5922089" y="4074646"/>
                </a:lnTo>
                <a:lnTo>
                  <a:pt x="5275722" y="4605748"/>
                </a:lnTo>
                <a:lnTo>
                  <a:pt x="4602955" y="4067389"/>
                </a:lnTo>
                <a:lnTo>
                  <a:pt x="0" y="4074646"/>
                </a:lnTo>
                <a:lnTo>
                  <a:pt x="0" y="3395538"/>
                </a:lnTo>
                <a:lnTo>
                  <a:pt x="0" y="2376877"/>
                </a:lnTo>
                <a:lnTo>
                  <a:pt x="0" y="2376877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96944F-63F7-BB47-BDBF-8ADC20224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6242704"/>
            <a:ext cx="720459" cy="119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B1DDD8-E48C-5B4E-A7EC-CC6E740E5F12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591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0DE82A-CD8A-6644-A450-CFA3C20C5E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738" y="6242704"/>
            <a:ext cx="720459" cy="119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9BBA21-6DEB-0F4C-8809-9EEA29483A57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279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EE817C-38C8-BF40-93C2-FA703218A4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7739" y="6242704"/>
            <a:ext cx="720456" cy="119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015A87-17CF-6743-8E38-61A4543F9AC2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rgbClr val="001054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rgbClr val="001054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828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EE817C-38C8-BF40-93C2-FA703218A4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7739" y="6242704"/>
            <a:ext cx="720456" cy="119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4C4D2F-4519-6740-ABF2-0780AB3B713B}"/>
              </a:ext>
            </a:extLst>
          </p:cNvPr>
          <p:cNvSpPr/>
          <p:nvPr userDrawn="1"/>
        </p:nvSpPr>
        <p:spPr>
          <a:xfrm>
            <a:off x="8043621" y="0"/>
            <a:ext cx="4148379" cy="6858000"/>
          </a:xfrm>
          <a:prstGeom prst="rect">
            <a:avLst/>
          </a:prstGeom>
          <a:solidFill>
            <a:srgbClr val="000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E0848-50DC-8E4F-A99E-3F9502AB5858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33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30000"/>
                <a:lumOff val="70000"/>
              </a:schemeClr>
            </a:gs>
            <a:gs pos="0">
              <a:srgbClr val="5AFAFA"/>
            </a:gs>
            <a:gs pos="99000">
              <a:srgbClr val="1B626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856F8D-0119-E242-BD79-3A4FBC051A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040" y="662471"/>
            <a:ext cx="2529590" cy="690773"/>
          </a:xfrm>
          <a:prstGeom prst="rect">
            <a:avLst/>
          </a:prstGeom>
        </p:spPr>
      </p:pic>
      <p:sp>
        <p:nvSpPr>
          <p:cNvPr id="8" name="Rectangular Callout 5">
            <a:extLst>
              <a:ext uri="{FF2B5EF4-FFF2-40B4-BE49-F238E27FC236}">
                <a16:creationId xmlns:a16="http://schemas.microsoft.com/office/drawing/2014/main" id="{34E8A363-A72E-A745-AC3D-C7AFB4A0E753}"/>
              </a:ext>
            </a:extLst>
          </p:cNvPr>
          <p:cNvSpPr/>
          <p:nvPr userDrawn="1"/>
        </p:nvSpPr>
        <p:spPr>
          <a:xfrm>
            <a:off x="6902824" y="-161365"/>
            <a:ext cx="5934634" cy="6182043"/>
          </a:xfrm>
          <a:custGeom>
            <a:avLst/>
            <a:gdLst>
              <a:gd name="connsiteX0" fmla="*/ 0 w 10548936"/>
              <a:gd name="connsiteY0" fmla="*/ 0 h 4074646"/>
              <a:gd name="connsiteX1" fmla="*/ 1758156 w 10548936"/>
              <a:gd name="connsiteY1" fmla="*/ 0 h 4074646"/>
              <a:gd name="connsiteX2" fmla="*/ 1758156 w 10548936"/>
              <a:gd name="connsiteY2" fmla="*/ 0 h 4074646"/>
              <a:gd name="connsiteX3" fmla="*/ 4395390 w 10548936"/>
              <a:gd name="connsiteY3" fmla="*/ 0 h 4074646"/>
              <a:gd name="connsiteX4" fmla="*/ 10548936 w 10548936"/>
              <a:gd name="connsiteY4" fmla="*/ 0 h 4074646"/>
              <a:gd name="connsiteX5" fmla="*/ 10548936 w 10548936"/>
              <a:gd name="connsiteY5" fmla="*/ 2376877 h 4074646"/>
              <a:gd name="connsiteX6" fmla="*/ 10548936 w 10548936"/>
              <a:gd name="connsiteY6" fmla="*/ 2376877 h 4074646"/>
              <a:gd name="connsiteX7" fmla="*/ 10548936 w 10548936"/>
              <a:gd name="connsiteY7" fmla="*/ 3395538 h 4074646"/>
              <a:gd name="connsiteX8" fmla="*/ 10548936 w 10548936"/>
              <a:gd name="connsiteY8" fmla="*/ 4074646 h 4074646"/>
              <a:gd name="connsiteX9" fmla="*/ 4395390 w 10548936"/>
              <a:gd name="connsiteY9" fmla="*/ 4074646 h 4074646"/>
              <a:gd name="connsiteX10" fmla="*/ 3076808 w 10548936"/>
              <a:gd name="connsiteY10" fmla="*/ 4583977 h 4074646"/>
              <a:gd name="connsiteX11" fmla="*/ 1758156 w 10548936"/>
              <a:gd name="connsiteY11" fmla="*/ 4074646 h 4074646"/>
              <a:gd name="connsiteX12" fmla="*/ 0 w 10548936"/>
              <a:gd name="connsiteY12" fmla="*/ 4074646 h 4074646"/>
              <a:gd name="connsiteX13" fmla="*/ 0 w 10548936"/>
              <a:gd name="connsiteY13" fmla="*/ 3395538 h 4074646"/>
              <a:gd name="connsiteX14" fmla="*/ 0 w 10548936"/>
              <a:gd name="connsiteY14" fmla="*/ 2376877 h 4074646"/>
              <a:gd name="connsiteX15" fmla="*/ 0 w 10548936"/>
              <a:gd name="connsiteY15" fmla="*/ 2376877 h 4074646"/>
              <a:gd name="connsiteX16" fmla="*/ 0 w 10548936"/>
              <a:gd name="connsiteY16" fmla="*/ 0 h 4074646"/>
              <a:gd name="connsiteX0" fmla="*/ 0 w 10548936"/>
              <a:gd name="connsiteY0" fmla="*/ 0 h 4583977"/>
              <a:gd name="connsiteX1" fmla="*/ 1758156 w 10548936"/>
              <a:gd name="connsiteY1" fmla="*/ 0 h 4583977"/>
              <a:gd name="connsiteX2" fmla="*/ 1758156 w 10548936"/>
              <a:gd name="connsiteY2" fmla="*/ 0 h 4583977"/>
              <a:gd name="connsiteX3" fmla="*/ 4395390 w 10548936"/>
              <a:gd name="connsiteY3" fmla="*/ 0 h 4583977"/>
              <a:gd name="connsiteX4" fmla="*/ 10548936 w 10548936"/>
              <a:gd name="connsiteY4" fmla="*/ 0 h 4583977"/>
              <a:gd name="connsiteX5" fmla="*/ 10548936 w 10548936"/>
              <a:gd name="connsiteY5" fmla="*/ 2376877 h 4583977"/>
              <a:gd name="connsiteX6" fmla="*/ 10548936 w 10548936"/>
              <a:gd name="connsiteY6" fmla="*/ 2376877 h 4583977"/>
              <a:gd name="connsiteX7" fmla="*/ 10548936 w 10548936"/>
              <a:gd name="connsiteY7" fmla="*/ 3395538 h 4583977"/>
              <a:gd name="connsiteX8" fmla="*/ 10548936 w 10548936"/>
              <a:gd name="connsiteY8" fmla="*/ 4074646 h 4583977"/>
              <a:gd name="connsiteX9" fmla="*/ 5730704 w 10548936"/>
              <a:gd name="connsiteY9" fmla="*/ 4074646 h 4583977"/>
              <a:gd name="connsiteX10" fmla="*/ 3076808 w 10548936"/>
              <a:gd name="connsiteY10" fmla="*/ 4583977 h 4583977"/>
              <a:gd name="connsiteX11" fmla="*/ 1758156 w 10548936"/>
              <a:gd name="connsiteY11" fmla="*/ 4074646 h 4583977"/>
              <a:gd name="connsiteX12" fmla="*/ 0 w 10548936"/>
              <a:gd name="connsiteY12" fmla="*/ 4074646 h 4583977"/>
              <a:gd name="connsiteX13" fmla="*/ 0 w 10548936"/>
              <a:gd name="connsiteY13" fmla="*/ 3395538 h 4583977"/>
              <a:gd name="connsiteX14" fmla="*/ 0 w 10548936"/>
              <a:gd name="connsiteY14" fmla="*/ 2376877 h 4583977"/>
              <a:gd name="connsiteX15" fmla="*/ 0 w 10548936"/>
              <a:gd name="connsiteY15" fmla="*/ 2376877 h 4583977"/>
              <a:gd name="connsiteX16" fmla="*/ 0 w 10548936"/>
              <a:gd name="connsiteY16" fmla="*/ 0 h 4583977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5730704 w 10548936"/>
              <a:gd name="connsiteY9" fmla="*/ 4074646 h 4605748"/>
              <a:gd name="connsiteX10" fmla="*/ 5275722 w 10548936"/>
              <a:gd name="connsiteY10" fmla="*/ 4605748 h 4605748"/>
              <a:gd name="connsiteX11" fmla="*/ 1758156 w 10548936"/>
              <a:gd name="connsiteY11" fmla="*/ 4074646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5730704 w 10548936"/>
              <a:gd name="connsiteY9" fmla="*/ 4074646 h 4605748"/>
              <a:gd name="connsiteX10" fmla="*/ 5275722 w 10548936"/>
              <a:gd name="connsiteY10" fmla="*/ 4605748 h 4605748"/>
              <a:gd name="connsiteX11" fmla="*/ 3753870 w 10548936"/>
              <a:gd name="connsiteY11" fmla="*/ 4081903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5730704 w 10548936"/>
              <a:gd name="connsiteY9" fmla="*/ 4074646 h 4605748"/>
              <a:gd name="connsiteX10" fmla="*/ 5275722 w 10548936"/>
              <a:gd name="connsiteY10" fmla="*/ 4605748 h 4605748"/>
              <a:gd name="connsiteX11" fmla="*/ 4602955 w 10548936"/>
              <a:gd name="connsiteY11" fmla="*/ 4067389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6049680 w 10548936"/>
              <a:gd name="connsiteY9" fmla="*/ 4074646 h 4605748"/>
              <a:gd name="connsiteX10" fmla="*/ 5275722 w 10548936"/>
              <a:gd name="connsiteY10" fmla="*/ 4605748 h 4605748"/>
              <a:gd name="connsiteX11" fmla="*/ 4602955 w 10548936"/>
              <a:gd name="connsiteY11" fmla="*/ 4067389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5922089 w 10548936"/>
              <a:gd name="connsiteY9" fmla="*/ 4074646 h 4605748"/>
              <a:gd name="connsiteX10" fmla="*/ 5275722 w 10548936"/>
              <a:gd name="connsiteY10" fmla="*/ 4605748 h 4605748"/>
              <a:gd name="connsiteX11" fmla="*/ 4602955 w 10548936"/>
              <a:gd name="connsiteY11" fmla="*/ 4067389 h 4605748"/>
              <a:gd name="connsiteX12" fmla="*/ 0 w 10548936"/>
              <a:gd name="connsiteY12" fmla="*/ 4074646 h 4605748"/>
              <a:gd name="connsiteX13" fmla="*/ 0 w 10548936"/>
              <a:gd name="connsiteY13" fmla="*/ 3395538 h 4605748"/>
              <a:gd name="connsiteX14" fmla="*/ 0 w 10548936"/>
              <a:gd name="connsiteY14" fmla="*/ 2376877 h 4605748"/>
              <a:gd name="connsiteX15" fmla="*/ 0 w 10548936"/>
              <a:gd name="connsiteY15" fmla="*/ 2376877 h 4605748"/>
              <a:gd name="connsiteX16" fmla="*/ 0 w 10548936"/>
              <a:gd name="connsiteY16" fmla="*/ 0 h 4605748"/>
              <a:gd name="connsiteX0" fmla="*/ 0 w 10548936"/>
              <a:gd name="connsiteY0" fmla="*/ 0 h 4605748"/>
              <a:gd name="connsiteX1" fmla="*/ 1758156 w 10548936"/>
              <a:gd name="connsiteY1" fmla="*/ 0 h 4605748"/>
              <a:gd name="connsiteX2" fmla="*/ 1758156 w 10548936"/>
              <a:gd name="connsiteY2" fmla="*/ 0 h 4605748"/>
              <a:gd name="connsiteX3" fmla="*/ 4395390 w 10548936"/>
              <a:gd name="connsiteY3" fmla="*/ 0 h 4605748"/>
              <a:gd name="connsiteX4" fmla="*/ 10548936 w 10548936"/>
              <a:gd name="connsiteY4" fmla="*/ 0 h 4605748"/>
              <a:gd name="connsiteX5" fmla="*/ 10548936 w 10548936"/>
              <a:gd name="connsiteY5" fmla="*/ 2376877 h 4605748"/>
              <a:gd name="connsiteX6" fmla="*/ 10548936 w 10548936"/>
              <a:gd name="connsiteY6" fmla="*/ 2376877 h 4605748"/>
              <a:gd name="connsiteX7" fmla="*/ 10548936 w 10548936"/>
              <a:gd name="connsiteY7" fmla="*/ 3395538 h 4605748"/>
              <a:gd name="connsiteX8" fmla="*/ 10548936 w 10548936"/>
              <a:gd name="connsiteY8" fmla="*/ 4074646 h 4605748"/>
              <a:gd name="connsiteX9" fmla="*/ 6664583 w 10548936"/>
              <a:gd name="connsiteY9" fmla="*/ 4083292 h 4605748"/>
              <a:gd name="connsiteX10" fmla="*/ 5922089 w 10548936"/>
              <a:gd name="connsiteY10" fmla="*/ 4074646 h 4605748"/>
              <a:gd name="connsiteX11" fmla="*/ 5275722 w 10548936"/>
              <a:gd name="connsiteY11" fmla="*/ 4605748 h 4605748"/>
              <a:gd name="connsiteX12" fmla="*/ 4602955 w 10548936"/>
              <a:gd name="connsiteY12" fmla="*/ 4067389 h 4605748"/>
              <a:gd name="connsiteX13" fmla="*/ 0 w 10548936"/>
              <a:gd name="connsiteY13" fmla="*/ 4074646 h 4605748"/>
              <a:gd name="connsiteX14" fmla="*/ 0 w 10548936"/>
              <a:gd name="connsiteY14" fmla="*/ 3395538 h 4605748"/>
              <a:gd name="connsiteX15" fmla="*/ 0 w 10548936"/>
              <a:gd name="connsiteY15" fmla="*/ 2376877 h 4605748"/>
              <a:gd name="connsiteX16" fmla="*/ 0 w 10548936"/>
              <a:gd name="connsiteY16" fmla="*/ 2376877 h 4605748"/>
              <a:gd name="connsiteX17" fmla="*/ 0 w 10548936"/>
              <a:gd name="connsiteY17" fmla="*/ 0 h 4605748"/>
              <a:gd name="connsiteX0" fmla="*/ 33335 w 10582271"/>
              <a:gd name="connsiteY0" fmla="*/ 0 h 4605748"/>
              <a:gd name="connsiteX1" fmla="*/ 1791491 w 10582271"/>
              <a:gd name="connsiteY1" fmla="*/ 0 h 4605748"/>
              <a:gd name="connsiteX2" fmla="*/ 1791491 w 10582271"/>
              <a:gd name="connsiteY2" fmla="*/ 0 h 4605748"/>
              <a:gd name="connsiteX3" fmla="*/ 4428725 w 10582271"/>
              <a:gd name="connsiteY3" fmla="*/ 0 h 4605748"/>
              <a:gd name="connsiteX4" fmla="*/ 10582271 w 10582271"/>
              <a:gd name="connsiteY4" fmla="*/ 0 h 4605748"/>
              <a:gd name="connsiteX5" fmla="*/ 10582271 w 10582271"/>
              <a:gd name="connsiteY5" fmla="*/ 2376877 h 4605748"/>
              <a:gd name="connsiteX6" fmla="*/ 10582271 w 10582271"/>
              <a:gd name="connsiteY6" fmla="*/ 2376877 h 4605748"/>
              <a:gd name="connsiteX7" fmla="*/ 10582271 w 10582271"/>
              <a:gd name="connsiteY7" fmla="*/ 3395538 h 4605748"/>
              <a:gd name="connsiteX8" fmla="*/ 10582271 w 10582271"/>
              <a:gd name="connsiteY8" fmla="*/ 4074646 h 4605748"/>
              <a:gd name="connsiteX9" fmla="*/ 6697918 w 10582271"/>
              <a:gd name="connsiteY9" fmla="*/ 4083292 h 4605748"/>
              <a:gd name="connsiteX10" fmla="*/ 5955424 w 10582271"/>
              <a:gd name="connsiteY10" fmla="*/ 4074646 h 4605748"/>
              <a:gd name="connsiteX11" fmla="*/ 5309057 w 10582271"/>
              <a:gd name="connsiteY11" fmla="*/ 4605748 h 4605748"/>
              <a:gd name="connsiteX12" fmla="*/ 4636290 w 10582271"/>
              <a:gd name="connsiteY12" fmla="*/ 4067389 h 4605748"/>
              <a:gd name="connsiteX13" fmla="*/ 33335 w 10582271"/>
              <a:gd name="connsiteY13" fmla="*/ 4074646 h 4605748"/>
              <a:gd name="connsiteX14" fmla="*/ 33335 w 10582271"/>
              <a:gd name="connsiteY14" fmla="*/ 3395538 h 4605748"/>
              <a:gd name="connsiteX15" fmla="*/ 33335 w 10582271"/>
              <a:gd name="connsiteY15" fmla="*/ 2376877 h 4605748"/>
              <a:gd name="connsiteX16" fmla="*/ 33335 w 10582271"/>
              <a:gd name="connsiteY16" fmla="*/ 2376877 h 4605748"/>
              <a:gd name="connsiteX17" fmla="*/ 0 w 10582271"/>
              <a:gd name="connsiteY17" fmla="*/ 836997 h 4605748"/>
              <a:gd name="connsiteX18" fmla="*/ 33335 w 10582271"/>
              <a:gd name="connsiteY18" fmla="*/ 0 h 4605748"/>
              <a:gd name="connsiteX0" fmla="*/ 0 w 10582271"/>
              <a:gd name="connsiteY0" fmla="*/ 836997 h 4605748"/>
              <a:gd name="connsiteX1" fmla="*/ 1791491 w 10582271"/>
              <a:gd name="connsiteY1" fmla="*/ 0 h 4605748"/>
              <a:gd name="connsiteX2" fmla="*/ 1791491 w 10582271"/>
              <a:gd name="connsiteY2" fmla="*/ 0 h 4605748"/>
              <a:gd name="connsiteX3" fmla="*/ 4428725 w 10582271"/>
              <a:gd name="connsiteY3" fmla="*/ 0 h 4605748"/>
              <a:gd name="connsiteX4" fmla="*/ 10582271 w 10582271"/>
              <a:gd name="connsiteY4" fmla="*/ 0 h 4605748"/>
              <a:gd name="connsiteX5" fmla="*/ 10582271 w 10582271"/>
              <a:gd name="connsiteY5" fmla="*/ 2376877 h 4605748"/>
              <a:gd name="connsiteX6" fmla="*/ 10582271 w 10582271"/>
              <a:gd name="connsiteY6" fmla="*/ 2376877 h 4605748"/>
              <a:gd name="connsiteX7" fmla="*/ 10582271 w 10582271"/>
              <a:gd name="connsiteY7" fmla="*/ 3395538 h 4605748"/>
              <a:gd name="connsiteX8" fmla="*/ 10582271 w 10582271"/>
              <a:gd name="connsiteY8" fmla="*/ 4074646 h 4605748"/>
              <a:gd name="connsiteX9" fmla="*/ 6697918 w 10582271"/>
              <a:gd name="connsiteY9" fmla="*/ 4083292 h 4605748"/>
              <a:gd name="connsiteX10" fmla="*/ 5955424 w 10582271"/>
              <a:gd name="connsiteY10" fmla="*/ 4074646 h 4605748"/>
              <a:gd name="connsiteX11" fmla="*/ 5309057 w 10582271"/>
              <a:gd name="connsiteY11" fmla="*/ 4605748 h 4605748"/>
              <a:gd name="connsiteX12" fmla="*/ 4636290 w 10582271"/>
              <a:gd name="connsiteY12" fmla="*/ 4067389 h 4605748"/>
              <a:gd name="connsiteX13" fmla="*/ 33335 w 10582271"/>
              <a:gd name="connsiteY13" fmla="*/ 4074646 h 4605748"/>
              <a:gd name="connsiteX14" fmla="*/ 33335 w 10582271"/>
              <a:gd name="connsiteY14" fmla="*/ 3395538 h 4605748"/>
              <a:gd name="connsiteX15" fmla="*/ 33335 w 10582271"/>
              <a:gd name="connsiteY15" fmla="*/ 2376877 h 4605748"/>
              <a:gd name="connsiteX16" fmla="*/ 33335 w 10582271"/>
              <a:gd name="connsiteY16" fmla="*/ 2376877 h 4605748"/>
              <a:gd name="connsiteX17" fmla="*/ 0 w 10582271"/>
              <a:gd name="connsiteY17" fmla="*/ 836997 h 4605748"/>
              <a:gd name="connsiteX0" fmla="*/ 1791491 w 10582271"/>
              <a:gd name="connsiteY0" fmla="*/ 0 h 4605748"/>
              <a:gd name="connsiteX1" fmla="*/ 4428725 w 10582271"/>
              <a:gd name="connsiteY1" fmla="*/ 0 h 4605748"/>
              <a:gd name="connsiteX2" fmla="*/ 10582271 w 10582271"/>
              <a:gd name="connsiteY2" fmla="*/ 0 h 4605748"/>
              <a:gd name="connsiteX3" fmla="*/ 10582271 w 10582271"/>
              <a:gd name="connsiteY3" fmla="*/ 2376877 h 4605748"/>
              <a:gd name="connsiteX4" fmla="*/ 10582271 w 10582271"/>
              <a:gd name="connsiteY4" fmla="*/ 2376877 h 4605748"/>
              <a:gd name="connsiteX5" fmla="*/ 10582271 w 10582271"/>
              <a:gd name="connsiteY5" fmla="*/ 3395538 h 4605748"/>
              <a:gd name="connsiteX6" fmla="*/ 10582271 w 10582271"/>
              <a:gd name="connsiteY6" fmla="*/ 4074646 h 4605748"/>
              <a:gd name="connsiteX7" fmla="*/ 6697918 w 10582271"/>
              <a:gd name="connsiteY7" fmla="*/ 4083292 h 4605748"/>
              <a:gd name="connsiteX8" fmla="*/ 5955424 w 10582271"/>
              <a:gd name="connsiteY8" fmla="*/ 4074646 h 4605748"/>
              <a:gd name="connsiteX9" fmla="*/ 5309057 w 10582271"/>
              <a:gd name="connsiteY9" fmla="*/ 4605748 h 4605748"/>
              <a:gd name="connsiteX10" fmla="*/ 4636290 w 10582271"/>
              <a:gd name="connsiteY10" fmla="*/ 4067389 h 4605748"/>
              <a:gd name="connsiteX11" fmla="*/ 33335 w 10582271"/>
              <a:gd name="connsiteY11" fmla="*/ 4074646 h 4605748"/>
              <a:gd name="connsiteX12" fmla="*/ 33335 w 10582271"/>
              <a:gd name="connsiteY12" fmla="*/ 3395538 h 4605748"/>
              <a:gd name="connsiteX13" fmla="*/ 33335 w 10582271"/>
              <a:gd name="connsiteY13" fmla="*/ 2376877 h 4605748"/>
              <a:gd name="connsiteX14" fmla="*/ 33335 w 10582271"/>
              <a:gd name="connsiteY14" fmla="*/ 2376877 h 4605748"/>
              <a:gd name="connsiteX15" fmla="*/ 0 w 10582271"/>
              <a:gd name="connsiteY15" fmla="*/ 836997 h 4605748"/>
              <a:gd name="connsiteX16" fmla="*/ 1791491 w 10582271"/>
              <a:gd name="connsiteY16" fmla="*/ 0 h 4605748"/>
              <a:gd name="connsiteX17" fmla="*/ 1901683 w 10582271"/>
              <a:gd name="connsiteY17" fmla="*/ 55744 h 4605748"/>
              <a:gd name="connsiteX0" fmla="*/ 1791491 w 10582271"/>
              <a:gd name="connsiteY0" fmla="*/ 0 h 4605748"/>
              <a:gd name="connsiteX1" fmla="*/ 4428725 w 10582271"/>
              <a:gd name="connsiteY1" fmla="*/ 0 h 4605748"/>
              <a:gd name="connsiteX2" fmla="*/ 10582271 w 10582271"/>
              <a:gd name="connsiteY2" fmla="*/ 0 h 4605748"/>
              <a:gd name="connsiteX3" fmla="*/ 10582271 w 10582271"/>
              <a:gd name="connsiteY3" fmla="*/ 2376877 h 4605748"/>
              <a:gd name="connsiteX4" fmla="*/ 10582271 w 10582271"/>
              <a:gd name="connsiteY4" fmla="*/ 2376877 h 4605748"/>
              <a:gd name="connsiteX5" fmla="*/ 10582271 w 10582271"/>
              <a:gd name="connsiteY5" fmla="*/ 3395538 h 4605748"/>
              <a:gd name="connsiteX6" fmla="*/ 10582271 w 10582271"/>
              <a:gd name="connsiteY6" fmla="*/ 4074646 h 4605748"/>
              <a:gd name="connsiteX7" fmla="*/ 6697918 w 10582271"/>
              <a:gd name="connsiteY7" fmla="*/ 4083292 h 4605748"/>
              <a:gd name="connsiteX8" fmla="*/ 5955424 w 10582271"/>
              <a:gd name="connsiteY8" fmla="*/ 4074646 h 4605748"/>
              <a:gd name="connsiteX9" fmla="*/ 5309057 w 10582271"/>
              <a:gd name="connsiteY9" fmla="*/ 4605748 h 4605748"/>
              <a:gd name="connsiteX10" fmla="*/ 4636290 w 10582271"/>
              <a:gd name="connsiteY10" fmla="*/ 4067389 h 4605748"/>
              <a:gd name="connsiteX11" fmla="*/ 33335 w 10582271"/>
              <a:gd name="connsiteY11" fmla="*/ 4074646 h 4605748"/>
              <a:gd name="connsiteX12" fmla="*/ 33335 w 10582271"/>
              <a:gd name="connsiteY12" fmla="*/ 3395538 h 4605748"/>
              <a:gd name="connsiteX13" fmla="*/ 33335 w 10582271"/>
              <a:gd name="connsiteY13" fmla="*/ 2376877 h 4605748"/>
              <a:gd name="connsiteX14" fmla="*/ 33335 w 10582271"/>
              <a:gd name="connsiteY14" fmla="*/ 2376877 h 4605748"/>
              <a:gd name="connsiteX15" fmla="*/ 0 w 10582271"/>
              <a:gd name="connsiteY15" fmla="*/ 836997 h 4605748"/>
              <a:gd name="connsiteX16" fmla="*/ 1901683 w 10582271"/>
              <a:gd name="connsiteY16" fmla="*/ 55744 h 4605748"/>
              <a:gd name="connsiteX0" fmla="*/ 1791491 w 10582271"/>
              <a:gd name="connsiteY0" fmla="*/ 0 h 4605748"/>
              <a:gd name="connsiteX1" fmla="*/ 4428725 w 10582271"/>
              <a:gd name="connsiteY1" fmla="*/ 0 h 4605748"/>
              <a:gd name="connsiteX2" fmla="*/ 10582271 w 10582271"/>
              <a:gd name="connsiteY2" fmla="*/ 0 h 4605748"/>
              <a:gd name="connsiteX3" fmla="*/ 10582271 w 10582271"/>
              <a:gd name="connsiteY3" fmla="*/ 2376877 h 4605748"/>
              <a:gd name="connsiteX4" fmla="*/ 10582271 w 10582271"/>
              <a:gd name="connsiteY4" fmla="*/ 2376877 h 4605748"/>
              <a:gd name="connsiteX5" fmla="*/ 10582271 w 10582271"/>
              <a:gd name="connsiteY5" fmla="*/ 3395538 h 4605748"/>
              <a:gd name="connsiteX6" fmla="*/ 10582271 w 10582271"/>
              <a:gd name="connsiteY6" fmla="*/ 4074646 h 4605748"/>
              <a:gd name="connsiteX7" fmla="*/ 6697918 w 10582271"/>
              <a:gd name="connsiteY7" fmla="*/ 4083292 h 4605748"/>
              <a:gd name="connsiteX8" fmla="*/ 5955424 w 10582271"/>
              <a:gd name="connsiteY8" fmla="*/ 4074646 h 4605748"/>
              <a:gd name="connsiteX9" fmla="*/ 5309057 w 10582271"/>
              <a:gd name="connsiteY9" fmla="*/ 4605748 h 4605748"/>
              <a:gd name="connsiteX10" fmla="*/ 4636290 w 10582271"/>
              <a:gd name="connsiteY10" fmla="*/ 4067389 h 4605748"/>
              <a:gd name="connsiteX11" fmla="*/ 33335 w 10582271"/>
              <a:gd name="connsiteY11" fmla="*/ 4074646 h 4605748"/>
              <a:gd name="connsiteX12" fmla="*/ 33335 w 10582271"/>
              <a:gd name="connsiteY12" fmla="*/ 3395538 h 4605748"/>
              <a:gd name="connsiteX13" fmla="*/ 33335 w 10582271"/>
              <a:gd name="connsiteY13" fmla="*/ 2376877 h 4605748"/>
              <a:gd name="connsiteX14" fmla="*/ 33335 w 10582271"/>
              <a:gd name="connsiteY14" fmla="*/ 2376877 h 4605748"/>
              <a:gd name="connsiteX15" fmla="*/ 0 w 10582271"/>
              <a:gd name="connsiteY15" fmla="*/ 836997 h 4605748"/>
              <a:gd name="connsiteX0" fmla="*/ 4428725 w 10582271"/>
              <a:gd name="connsiteY0" fmla="*/ 0 h 4605748"/>
              <a:gd name="connsiteX1" fmla="*/ 10582271 w 10582271"/>
              <a:gd name="connsiteY1" fmla="*/ 0 h 4605748"/>
              <a:gd name="connsiteX2" fmla="*/ 10582271 w 10582271"/>
              <a:gd name="connsiteY2" fmla="*/ 2376877 h 4605748"/>
              <a:gd name="connsiteX3" fmla="*/ 10582271 w 10582271"/>
              <a:gd name="connsiteY3" fmla="*/ 2376877 h 4605748"/>
              <a:gd name="connsiteX4" fmla="*/ 10582271 w 10582271"/>
              <a:gd name="connsiteY4" fmla="*/ 3395538 h 4605748"/>
              <a:gd name="connsiteX5" fmla="*/ 10582271 w 10582271"/>
              <a:gd name="connsiteY5" fmla="*/ 4074646 h 4605748"/>
              <a:gd name="connsiteX6" fmla="*/ 6697918 w 10582271"/>
              <a:gd name="connsiteY6" fmla="*/ 4083292 h 4605748"/>
              <a:gd name="connsiteX7" fmla="*/ 5955424 w 10582271"/>
              <a:gd name="connsiteY7" fmla="*/ 4074646 h 4605748"/>
              <a:gd name="connsiteX8" fmla="*/ 5309057 w 10582271"/>
              <a:gd name="connsiteY8" fmla="*/ 4605748 h 4605748"/>
              <a:gd name="connsiteX9" fmla="*/ 4636290 w 10582271"/>
              <a:gd name="connsiteY9" fmla="*/ 4067389 h 4605748"/>
              <a:gd name="connsiteX10" fmla="*/ 33335 w 10582271"/>
              <a:gd name="connsiteY10" fmla="*/ 4074646 h 4605748"/>
              <a:gd name="connsiteX11" fmla="*/ 33335 w 10582271"/>
              <a:gd name="connsiteY11" fmla="*/ 3395538 h 4605748"/>
              <a:gd name="connsiteX12" fmla="*/ 33335 w 10582271"/>
              <a:gd name="connsiteY12" fmla="*/ 2376877 h 4605748"/>
              <a:gd name="connsiteX13" fmla="*/ 33335 w 10582271"/>
              <a:gd name="connsiteY13" fmla="*/ 2376877 h 4605748"/>
              <a:gd name="connsiteX14" fmla="*/ 0 w 10582271"/>
              <a:gd name="connsiteY14" fmla="*/ 836997 h 4605748"/>
              <a:gd name="connsiteX0" fmla="*/ 10582271 w 10582271"/>
              <a:gd name="connsiteY0" fmla="*/ 0 h 4605748"/>
              <a:gd name="connsiteX1" fmla="*/ 10582271 w 10582271"/>
              <a:gd name="connsiteY1" fmla="*/ 2376877 h 4605748"/>
              <a:gd name="connsiteX2" fmla="*/ 10582271 w 10582271"/>
              <a:gd name="connsiteY2" fmla="*/ 2376877 h 4605748"/>
              <a:gd name="connsiteX3" fmla="*/ 10582271 w 10582271"/>
              <a:gd name="connsiteY3" fmla="*/ 3395538 h 4605748"/>
              <a:gd name="connsiteX4" fmla="*/ 10582271 w 10582271"/>
              <a:gd name="connsiteY4" fmla="*/ 4074646 h 4605748"/>
              <a:gd name="connsiteX5" fmla="*/ 6697918 w 10582271"/>
              <a:gd name="connsiteY5" fmla="*/ 4083292 h 4605748"/>
              <a:gd name="connsiteX6" fmla="*/ 5955424 w 10582271"/>
              <a:gd name="connsiteY6" fmla="*/ 4074646 h 4605748"/>
              <a:gd name="connsiteX7" fmla="*/ 5309057 w 10582271"/>
              <a:gd name="connsiteY7" fmla="*/ 4605748 h 4605748"/>
              <a:gd name="connsiteX8" fmla="*/ 4636290 w 10582271"/>
              <a:gd name="connsiteY8" fmla="*/ 4067389 h 4605748"/>
              <a:gd name="connsiteX9" fmla="*/ 33335 w 10582271"/>
              <a:gd name="connsiteY9" fmla="*/ 4074646 h 4605748"/>
              <a:gd name="connsiteX10" fmla="*/ 33335 w 10582271"/>
              <a:gd name="connsiteY10" fmla="*/ 3395538 h 4605748"/>
              <a:gd name="connsiteX11" fmla="*/ 33335 w 10582271"/>
              <a:gd name="connsiteY11" fmla="*/ 2376877 h 4605748"/>
              <a:gd name="connsiteX12" fmla="*/ 33335 w 10582271"/>
              <a:gd name="connsiteY12" fmla="*/ 2376877 h 4605748"/>
              <a:gd name="connsiteX13" fmla="*/ 0 w 10582271"/>
              <a:gd name="connsiteY13" fmla="*/ 836997 h 4605748"/>
              <a:gd name="connsiteX0" fmla="*/ 10582271 w 10582271"/>
              <a:gd name="connsiteY0" fmla="*/ 1539880 h 3768751"/>
              <a:gd name="connsiteX1" fmla="*/ 10582271 w 10582271"/>
              <a:gd name="connsiteY1" fmla="*/ 1539880 h 3768751"/>
              <a:gd name="connsiteX2" fmla="*/ 10582271 w 10582271"/>
              <a:gd name="connsiteY2" fmla="*/ 2558541 h 3768751"/>
              <a:gd name="connsiteX3" fmla="*/ 10582271 w 10582271"/>
              <a:gd name="connsiteY3" fmla="*/ 3237649 h 3768751"/>
              <a:gd name="connsiteX4" fmla="*/ 6697918 w 10582271"/>
              <a:gd name="connsiteY4" fmla="*/ 3246295 h 3768751"/>
              <a:gd name="connsiteX5" fmla="*/ 5955424 w 10582271"/>
              <a:gd name="connsiteY5" fmla="*/ 3237649 h 3768751"/>
              <a:gd name="connsiteX6" fmla="*/ 5309057 w 10582271"/>
              <a:gd name="connsiteY6" fmla="*/ 3768751 h 3768751"/>
              <a:gd name="connsiteX7" fmla="*/ 4636290 w 10582271"/>
              <a:gd name="connsiteY7" fmla="*/ 3230392 h 3768751"/>
              <a:gd name="connsiteX8" fmla="*/ 33335 w 10582271"/>
              <a:gd name="connsiteY8" fmla="*/ 3237649 h 3768751"/>
              <a:gd name="connsiteX9" fmla="*/ 33335 w 10582271"/>
              <a:gd name="connsiteY9" fmla="*/ 2558541 h 3768751"/>
              <a:gd name="connsiteX10" fmla="*/ 33335 w 10582271"/>
              <a:gd name="connsiteY10" fmla="*/ 1539880 h 3768751"/>
              <a:gd name="connsiteX11" fmla="*/ 33335 w 10582271"/>
              <a:gd name="connsiteY11" fmla="*/ 1539880 h 3768751"/>
              <a:gd name="connsiteX12" fmla="*/ 0 w 10582271"/>
              <a:gd name="connsiteY12" fmla="*/ 0 h 3768751"/>
              <a:gd name="connsiteX0" fmla="*/ 10582271 w 10582271"/>
              <a:gd name="connsiteY0" fmla="*/ 1539880 h 3768751"/>
              <a:gd name="connsiteX1" fmla="*/ 10582271 w 10582271"/>
              <a:gd name="connsiteY1" fmla="*/ 2558541 h 3768751"/>
              <a:gd name="connsiteX2" fmla="*/ 10582271 w 10582271"/>
              <a:gd name="connsiteY2" fmla="*/ 3237649 h 3768751"/>
              <a:gd name="connsiteX3" fmla="*/ 6697918 w 10582271"/>
              <a:gd name="connsiteY3" fmla="*/ 3246295 h 3768751"/>
              <a:gd name="connsiteX4" fmla="*/ 5955424 w 10582271"/>
              <a:gd name="connsiteY4" fmla="*/ 3237649 h 3768751"/>
              <a:gd name="connsiteX5" fmla="*/ 5309057 w 10582271"/>
              <a:gd name="connsiteY5" fmla="*/ 3768751 h 3768751"/>
              <a:gd name="connsiteX6" fmla="*/ 4636290 w 10582271"/>
              <a:gd name="connsiteY6" fmla="*/ 3230392 h 3768751"/>
              <a:gd name="connsiteX7" fmla="*/ 33335 w 10582271"/>
              <a:gd name="connsiteY7" fmla="*/ 3237649 h 3768751"/>
              <a:gd name="connsiteX8" fmla="*/ 33335 w 10582271"/>
              <a:gd name="connsiteY8" fmla="*/ 2558541 h 3768751"/>
              <a:gd name="connsiteX9" fmla="*/ 33335 w 10582271"/>
              <a:gd name="connsiteY9" fmla="*/ 1539880 h 3768751"/>
              <a:gd name="connsiteX10" fmla="*/ 33335 w 10582271"/>
              <a:gd name="connsiteY10" fmla="*/ 1539880 h 3768751"/>
              <a:gd name="connsiteX11" fmla="*/ 0 w 10582271"/>
              <a:gd name="connsiteY11" fmla="*/ 0 h 3768751"/>
              <a:gd name="connsiteX0" fmla="*/ 10582271 w 10582271"/>
              <a:gd name="connsiteY0" fmla="*/ 2558541 h 3768751"/>
              <a:gd name="connsiteX1" fmla="*/ 10582271 w 10582271"/>
              <a:gd name="connsiteY1" fmla="*/ 3237649 h 3768751"/>
              <a:gd name="connsiteX2" fmla="*/ 6697918 w 10582271"/>
              <a:gd name="connsiteY2" fmla="*/ 3246295 h 3768751"/>
              <a:gd name="connsiteX3" fmla="*/ 5955424 w 10582271"/>
              <a:gd name="connsiteY3" fmla="*/ 3237649 h 3768751"/>
              <a:gd name="connsiteX4" fmla="*/ 5309057 w 10582271"/>
              <a:gd name="connsiteY4" fmla="*/ 3768751 h 3768751"/>
              <a:gd name="connsiteX5" fmla="*/ 4636290 w 10582271"/>
              <a:gd name="connsiteY5" fmla="*/ 3230392 h 3768751"/>
              <a:gd name="connsiteX6" fmla="*/ 33335 w 10582271"/>
              <a:gd name="connsiteY6" fmla="*/ 3237649 h 3768751"/>
              <a:gd name="connsiteX7" fmla="*/ 33335 w 10582271"/>
              <a:gd name="connsiteY7" fmla="*/ 2558541 h 3768751"/>
              <a:gd name="connsiteX8" fmla="*/ 33335 w 10582271"/>
              <a:gd name="connsiteY8" fmla="*/ 1539880 h 3768751"/>
              <a:gd name="connsiteX9" fmla="*/ 33335 w 10582271"/>
              <a:gd name="connsiteY9" fmla="*/ 1539880 h 3768751"/>
              <a:gd name="connsiteX10" fmla="*/ 0 w 10582271"/>
              <a:gd name="connsiteY10" fmla="*/ 0 h 3768751"/>
              <a:gd name="connsiteX0" fmla="*/ 10582271 w 10582271"/>
              <a:gd name="connsiteY0" fmla="*/ 3237649 h 3768751"/>
              <a:gd name="connsiteX1" fmla="*/ 6697918 w 10582271"/>
              <a:gd name="connsiteY1" fmla="*/ 3246295 h 3768751"/>
              <a:gd name="connsiteX2" fmla="*/ 5955424 w 10582271"/>
              <a:gd name="connsiteY2" fmla="*/ 3237649 h 3768751"/>
              <a:gd name="connsiteX3" fmla="*/ 5309057 w 10582271"/>
              <a:gd name="connsiteY3" fmla="*/ 3768751 h 3768751"/>
              <a:gd name="connsiteX4" fmla="*/ 4636290 w 10582271"/>
              <a:gd name="connsiteY4" fmla="*/ 3230392 h 3768751"/>
              <a:gd name="connsiteX5" fmla="*/ 33335 w 10582271"/>
              <a:gd name="connsiteY5" fmla="*/ 3237649 h 3768751"/>
              <a:gd name="connsiteX6" fmla="*/ 33335 w 10582271"/>
              <a:gd name="connsiteY6" fmla="*/ 2558541 h 3768751"/>
              <a:gd name="connsiteX7" fmla="*/ 33335 w 10582271"/>
              <a:gd name="connsiteY7" fmla="*/ 1539880 h 3768751"/>
              <a:gd name="connsiteX8" fmla="*/ 33335 w 10582271"/>
              <a:gd name="connsiteY8" fmla="*/ 1539880 h 3768751"/>
              <a:gd name="connsiteX9" fmla="*/ 0 w 10582271"/>
              <a:gd name="connsiteY9" fmla="*/ 0 h 3768751"/>
              <a:gd name="connsiteX0" fmla="*/ 6697918 w 6697918"/>
              <a:gd name="connsiteY0" fmla="*/ 3246295 h 3768751"/>
              <a:gd name="connsiteX1" fmla="*/ 5955424 w 6697918"/>
              <a:gd name="connsiteY1" fmla="*/ 3237649 h 3768751"/>
              <a:gd name="connsiteX2" fmla="*/ 5309057 w 6697918"/>
              <a:gd name="connsiteY2" fmla="*/ 3768751 h 3768751"/>
              <a:gd name="connsiteX3" fmla="*/ 4636290 w 6697918"/>
              <a:gd name="connsiteY3" fmla="*/ 3230392 h 3768751"/>
              <a:gd name="connsiteX4" fmla="*/ 33335 w 6697918"/>
              <a:gd name="connsiteY4" fmla="*/ 3237649 h 3768751"/>
              <a:gd name="connsiteX5" fmla="*/ 33335 w 6697918"/>
              <a:gd name="connsiteY5" fmla="*/ 2558541 h 3768751"/>
              <a:gd name="connsiteX6" fmla="*/ 33335 w 6697918"/>
              <a:gd name="connsiteY6" fmla="*/ 1539880 h 3768751"/>
              <a:gd name="connsiteX7" fmla="*/ 33335 w 6697918"/>
              <a:gd name="connsiteY7" fmla="*/ 1539880 h 3768751"/>
              <a:gd name="connsiteX8" fmla="*/ 0 w 6697918"/>
              <a:gd name="connsiteY8" fmla="*/ 0 h 3768751"/>
              <a:gd name="connsiteX0" fmla="*/ 6957192 w 6957192"/>
              <a:gd name="connsiteY0" fmla="*/ 3246295 h 3768751"/>
              <a:gd name="connsiteX1" fmla="*/ 5955424 w 6957192"/>
              <a:gd name="connsiteY1" fmla="*/ 3237649 h 3768751"/>
              <a:gd name="connsiteX2" fmla="*/ 5309057 w 6957192"/>
              <a:gd name="connsiteY2" fmla="*/ 3768751 h 3768751"/>
              <a:gd name="connsiteX3" fmla="*/ 4636290 w 6957192"/>
              <a:gd name="connsiteY3" fmla="*/ 3230392 h 3768751"/>
              <a:gd name="connsiteX4" fmla="*/ 33335 w 6957192"/>
              <a:gd name="connsiteY4" fmla="*/ 3237649 h 3768751"/>
              <a:gd name="connsiteX5" fmla="*/ 33335 w 6957192"/>
              <a:gd name="connsiteY5" fmla="*/ 2558541 h 3768751"/>
              <a:gd name="connsiteX6" fmla="*/ 33335 w 6957192"/>
              <a:gd name="connsiteY6" fmla="*/ 1539880 h 3768751"/>
              <a:gd name="connsiteX7" fmla="*/ 33335 w 6957192"/>
              <a:gd name="connsiteY7" fmla="*/ 1539880 h 3768751"/>
              <a:gd name="connsiteX8" fmla="*/ 0 w 6957192"/>
              <a:gd name="connsiteY8" fmla="*/ 0 h 3768751"/>
              <a:gd name="connsiteX0" fmla="*/ 6957192 w 6957192"/>
              <a:gd name="connsiteY0" fmla="*/ 3246295 h 3768751"/>
              <a:gd name="connsiteX1" fmla="*/ 5955424 w 6957192"/>
              <a:gd name="connsiteY1" fmla="*/ 3237649 h 3768751"/>
              <a:gd name="connsiteX2" fmla="*/ 5309057 w 6957192"/>
              <a:gd name="connsiteY2" fmla="*/ 3768751 h 3768751"/>
              <a:gd name="connsiteX3" fmla="*/ 4636290 w 6957192"/>
              <a:gd name="connsiteY3" fmla="*/ 3230392 h 3768751"/>
              <a:gd name="connsiteX4" fmla="*/ 33335 w 6957192"/>
              <a:gd name="connsiteY4" fmla="*/ 3237649 h 3768751"/>
              <a:gd name="connsiteX5" fmla="*/ 33335 w 6957192"/>
              <a:gd name="connsiteY5" fmla="*/ 2558541 h 3768751"/>
              <a:gd name="connsiteX6" fmla="*/ 33335 w 6957192"/>
              <a:gd name="connsiteY6" fmla="*/ 1539880 h 3768751"/>
              <a:gd name="connsiteX7" fmla="*/ 33335 w 6957192"/>
              <a:gd name="connsiteY7" fmla="*/ 1539880 h 3768751"/>
              <a:gd name="connsiteX8" fmla="*/ 0 w 6957192"/>
              <a:gd name="connsiteY8" fmla="*/ 0 h 3768751"/>
              <a:gd name="connsiteX0" fmla="*/ 7151647 w 7151647"/>
              <a:gd name="connsiteY0" fmla="*/ 3224434 h 3768751"/>
              <a:gd name="connsiteX1" fmla="*/ 5955424 w 7151647"/>
              <a:gd name="connsiteY1" fmla="*/ 3237649 h 3768751"/>
              <a:gd name="connsiteX2" fmla="*/ 5309057 w 7151647"/>
              <a:gd name="connsiteY2" fmla="*/ 3768751 h 3768751"/>
              <a:gd name="connsiteX3" fmla="*/ 4636290 w 7151647"/>
              <a:gd name="connsiteY3" fmla="*/ 3230392 h 3768751"/>
              <a:gd name="connsiteX4" fmla="*/ 33335 w 7151647"/>
              <a:gd name="connsiteY4" fmla="*/ 3237649 h 3768751"/>
              <a:gd name="connsiteX5" fmla="*/ 33335 w 7151647"/>
              <a:gd name="connsiteY5" fmla="*/ 2558541 h 3768751"/>
              <a:gd name="connsiteX6" fmla="*/ 33335 w 7151647"/>
              <a:gd name="connsiteY6" fmla="*/ 1539880 h 3768751"/>
              <a:gd name="connsiteX7" fmla="*/ 33335 w 7151647"/>
              <a:gd name="connsiteY7" fmla="*/ 1539880 h 3768751"/>
              <a:gd name="connsiteX8" fmla="*/ 0 w 7151647"/>
              <a:gd name="connsiteY8" fmla="*/ 0 h 37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1647" h="3768751">
                <a:moveTo>
                  <a:pt x="7151647" y="3224434"/>
                </a:moveTo>
                <a:lnTo>
                  <a:pt x="5955424" y="3237649"/>
                </a:lnTo>
                <a:lnTo>
                  <a:pt x="5309057" y="3768751"/>
                </a:lnTo>
                <a:lnTo>
                  <a:pt x="4636290" y="3230392"/>
                </a:lnTo>
                <a:lnTo>
                  <a:pt x="33335" y="3237649"/>
                </a:lnTo>
                <a:lnTo>
                  <a:pt x="33335" y="2558541"/>
                </a:lnTo>
                <a:lnTo>
                  <a:pt x="33335" y="1539880"/>
                </a:lnTo>
                <a:lnTo>
                  <a:pt x="33335" y="1539880"/>
                </a:lnTo>
                <a:lnTo>
                  <a:pt x="0" y="0"/>
                </a:ln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46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E41EED-DE89-354E-BE5F-7C5519A6DA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6040" y="662471"/>
            <a:ext cx="2529590" cy="6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DC595B-C69D-014C-9845-26BD78A07C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7739" y="6242704"/>
            <a:ext cx="720456" cy="119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D310BE-4420-9D4F-8E46-84C08F54B8B7}"/>
              </a:ext>
            </a:extLst>
          </p:cNvPr>
          <p:cNvSpPr txBox="1"/>
          <p:nvPr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rgbClr val="001054"/>
                </a:solidFill>
                <a:latin typeface="Lato Black" panose="020F0502020204030203" pitchFamily="34" charset="77"/>
              </a:rPr>
              <a:t>‹#›</a:t>
            </a:fld>
            <a:endParaRPr lang="en-GB" sz="1200" b="1">
              <a:solidFill>
                <a:srgbClr val="001054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34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E41EED-DE89-354E-BE5F-7C5519A6DA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040" y="662471"/>
            <a:ext cx="2529590" cy="6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0DE82A-CD8A-6644-A450-CFA3C20C5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8" y="6242704"/>
            <a:ext cx="720459" cy="119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9BBA21-6DEB-0F4C-8809-9EEA29483A57}"/>
              </a:ext>
            </a:extLst>
          </p:cNvPr>
          <p:cNvSpPr txBox="1"/>
          <p:nvPr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725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E41EED-DE89-354E-BE5F-7C5519A6DA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040" y="662471"/>
            <a:ext cx="2529590" cy="6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EDEB9"/>
            </a:gs>
            <a:gs pos="100000">
              <a:srgbClr val="000942">
                <a:lumMod val="10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7F1D25-0CB4-9947-BC24-DCFCEED73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6242704"/>
            <a:ext cx="720459" cy="119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9417CE-399A-4444-A8E2-15A8C8ABDB43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9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rgbClr val="000942">
                <a:lumMod val="10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E7B95C-0889-1C42-BB16-5368CBF0F1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6242704"/>
            <a:ext cx="720459" cy="119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A40A61-F610-2843-91A2-739B22B8D593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74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DC595B-C69D-014C-9845-26BD78A07C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7739" y="6242704"/>
            <a:ext cx="720456" cy="119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D310BE-4420-9D4F-8E46-84C08F54B8B7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rgbClr val="001054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rgbClr val="001054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442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DFCD71-F1F4-A342-BD64-271F136B2A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738" y="6242704"/>
            <a:ext cx="720459" cy="119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2305D0-F844-F14E-ACDF-205FE590E071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94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74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25">
            <a:extLst>
              <a:ext uri="{FF2B5EF4-FFF2-40B4-BE49-F238E27FC236}">
                <a16:creationId xmlns:a16="http://schemas.microsoft.com/office/drawing/2014/main" id="{279A0FFD-A7A1-1041-AE57-314B851B1A2F}"/>
              </a:ext>
            </a:extLst>
          </p:cNvPr>
          <p:cNvSpPr/>
          <p:nvPr userDrawn="1"/>
        </p:nvSpPr>
        <p:spPr>
          <a:xfrm>
            <a:off x="4096" y="-6890"/>
            <a:ext cx="8850934" cy="6870496"/>
          </a:xfrm>
          <a:custGeom>
            <a:avLst/>
            <a:gdLst>
              <a:gd name="connsiteX0" fmla="*/ 0 w 5438227"/>
              <a:gd name="connsiteY0" fmla="*/ 6858000 h 6858000"/>
              <a:gd name="connsiteX1" fmla="*/ 1359557 w 5438227"/>
              <a:gd name="connsiteY1" fmla="*/ 0 h 6858000"/>
              <a:gd name="connsiteX2" fmla="*/ 5438227 w 5438227"/>
              <a:gd name="connsiteY2" fmla="*/ 0 h 6858000"/>
              <a:gd name="connsiteX3" fmla="*/ 4078670 w 5438227"/>
              <a:gd name="connsiteY3" fmla="*/ 6858000 h 6858000"/>
              <a:gd name="connsiteX4" fmla="*/ 0 w 5438227"/>
              <a:gd name="connsiteY4" fmla="*/ 6858000 h 6858000"/>
              <a:gd name="connsiteX0" fmla="*/ 0 w 8853116"/>
              <a:gd name="connsiteY0" fmla="*/ 6858000 h 6858000"/>
              <a:gd name="connsiteX1" fmla="*/ 1359557 w 8853116"/>
              <a:gd name="connsiteY1" fmla="*/ 0 h 6858000"/>
              <a:gd name="connsiteX2" fmla="*/ 8853116 w 8853116"/>
              <a:gd name="connsiteY2" fmla="*/ 0 h 6858000"/>
              <a:gd name="connsiteX3" fmla="*/ 4078670 w 8853116"/>
              <a:gd name="connsiteY3" fmla="*/ 6858000 h 6858000"/>
              <a:gd name="connsiteX4" fmla="*/ 0 w 8853116"/>
              <a:gd name="connsiteY4" fmla="*/ 6858000 h 6858000"/>
              <a:gd name="connsiteX0" fmla="*/ 0 w 8853116"/>
              <a:gd name="connsiteY0" fmla="*/ 6858000 h 6858000"/>
              <a:gd name="connsiteX1" fmla="*/ 1359557 w 8853116"/>
              <a:gd name="connsiteY1" fmla="*/ 0 h 6858000"/>
              <a:gd name="connsiteX2" fmla="*/ 8853116 w 8853116"/>
              <a:gd name="connsiteY2" fmla="*/ 0 h 6858000"/>
              <a:gd name="connsiteX3" fmla="*/ 6206626 w 8853116"/>
              <a:gd name="connsiteY3" fmla="*/ 6858000 h 6858000"/>
              <a:gd name="connsiteX4" fmla="*/ 0 w 8853116"/>
              <a:gd name="connsiteY4" fmla="*/ 6858000 h 6858000"/>
              <a:gd name="connsiteX0" fmla="*/ 0 w 8853116"/>
              <a:gd name="connsiteY0" fmla="*/ 6858000 h 6858000"/>
              <a:gd name="connsiteX1" fmla="*/ 663236 w 8853116"/>
              <a:gd name="connsiteY1" fmla="*/ 0 h 6858000"/>
              <a:gd name="connsiteX2" fmla="*/ 8853116 w 8853116"/>
              <a:gd name="connsiteY2" fmla="*/ 0 h 6858000"/>
              <a:gd name="connsiteX3" fmla="*/ 6206626 w 8853116"/>
              <a:gd name="connsiteY3" fmla="*/ 6858000 h 6858000"/>
              <a:gd name="connsiteX4" fmla="*/ 0 w 8853116"/>
              <a:gd name="connsiteY4" fmla="*/ 6858000 h 6858000"/>
              <a:gd name="connsiteX0" fmla="*/ 0 w 8853116"/>
              <a:gd name="connsiteY0" fmla="*/ 6858000 h 6858000"/>
              <a:gd name="connsiteX1" fmla="*/ 131430 w 8853116"/>
              <a:gd name="connsiteY1" fmla="*/ 0 h 6858000"/>
              <a:gd name="connsiteX2" fmla="*/ 8853116 w 8853116"/>
              <a:gd name="connsiteY2" fmla="*/ 0 h 6858000"/>
              <a:gd name="connsiteX3" fmla="*/ 6206626 w 8853116"/>
              <a:gd name="connsiteY3" fmla="*/ 6858000 h 6858000"/>
              <a:gd name="connsiteX4" fmla="*/ 0 w 8853116"/>
              <a:gd name="connsiteY4" fmla="*/ 6858000 h 6858000"/>
              <a:gd name="connsiteX0" fmla="*/ 2478 w 8855594"/>
              <a:gd name="connsiteY0" fmla="*/ 6858000 h 6858000"/>
              <a:gd name="connsiteX1" fmla="*/ 0 w 8855594"/>
              <a:gd name="connsiteY1" fmla="*/ 3826 h 6858000"/>
              <a:gd name="connsiteX2" fmla="*/ 8855594 w 8855594"/>
              <a:gd name="connsiteY2" fmla="*/ 0 h 6858000"/>
              <a:gd name="connsiteX3" fmla="*/ 6209104 w 8855594"/>
              <a:gd name="connsiteY3" fmla="*/ 6858000 h 6858000"/>
              <a:gd name="connsiteX4" fmla="*/ 2478 w 8855594"/>
              <a:gd name="connsiteY4" fmla="*/ 6858000 h 6858000"/>
              <a:gd name="connsiteX0" fmla="*/ 2478 w 8855594"/>
              <a:gd name="connsiteY0" fmla="*/ 6858000 h 6858000"/>
              <a:gd name="connsiteX1" fmla="*/ 0 w 8855594"/>
              <a:gd name="connsiteY1" fmla="*/ 3826 h 6858000"/>
              <a:gd name="connsiteX2" fmla="*/ 8855594 w 8855594"/>
              <a:gd name="connsiteY2" fmla="*/ 0 h 6858000"/>
              <a:gd name="connsiteX3" fmla="*/ 6235706 w 8855594"/>
              <a:gd name="connsiteY3" fmla="*/ 6788837 h 6858000"/>
              <a:gd name="connsiteX4" fmla="*/ 2478 w 8855594"/>
              <a:gd name="connsiteY4" fmla="*/ 6858000 h 6858000"/>
              <a:gd name="connsiteX0" fmla="*/ 7798 w 8855594"/>
              <a:gd name="connsiteY0" fmla="*/ 6762236 h 6788837"/>
              <a:gd name="connsiteX1" fmla="*/ 0 w 8855594"/>
              <a:gd name="connsiteY1" fmla="*/ 3826 h 6788837"/>
              <a:gd name="connsiteX2" fmla="*/ 8855594 w 8855594"/>
              <a:gd name="connsiteY2" fmla="*/ 0 h 6788837"/>
              <a:gd name="connsiteX3" fmla="*/ 6235706 w 8855594"/>
              <a:gd name="connsiteY3" fmla="*/ 6788837 h 6788837"/>
              <a:gd name="connsiteX4" fmla="*/ 7798 w 8855594"/>
              <a:gd name="connsiteY4" fmla="*/ 6762236 h 6788837"/>
              <a:gd name="connsiteX0" fmla="*/ 82281 w 8855594"/>
              <a:gd name="connsiteY0" fmla="*/ 6772877 h 6788837"/>
              <a:gd name="connsiteX1" fmla="*/ 0 w 8855594"/>
              <a:gd name="connsiteY1" fmla="*/ 3826 h 6788837"/>
              <a:gd name="connsiteX2" fmla="*/ 8855594 w 8855594"/>
              <a:gd name="connsiteY2" fmla="*/ 0 h 6788837"/>
              <a:gd name="connsiteX3" fmla="*/ 6235706 w 8855594"/>
              <a:gd name="connsiteY3" fmla="*/ 6788837 h 6788837"/>
              <a:gd name="connsiteX4" fmla="*/ 82281 w 8855594"/>
              <a:gd name="connsiteY4" fmla="*/ 6772877 h 6788837"/>
              <a:gd name="connsiteX0" fmla="*/ 295090 w 8855594"/>
              <a:gd name="connsiteY0" fmla="*/ 6661151 h 6788837"/>
              <a:gd name="connsiteX1" fmla="*/ 0 w 8855594"/>
              <a:gd name="connsiteY1" fmla="*/ 3826 h 6788837"/>
              <a:gd name="connsiteX2" fmla="*/ 8855594 w 8855594"/>
              <a:gd name="connsiteY2" fmla="*/ 0 h 6788837"/>
              <a:gd name="connsiteX3" fmla="*/ 6235706 w 8855594"/>
              <a:gd name="connsiteY3" fmla="*/ 6788837 h 6788837"/>
              <a:gd name="connsiteX4" fmla="*/ 295090 w 8855594"/>
              <a:gd name="connsiteY4" fmla="*/ 6661151 h 6788837"/>
              <a:gd name="connsiteX0" fmla="*/ 103561 w 8855594"/>
              <a:gd name="connsiteY0" fmla="*/ 6788837 h 6788837"/>
              <a:gd name="connsiteX1" fmla="*/ 0 w 8855594"/>
              <a:gd name="connsiteY1" fmla="*/ 3826 h 6788837"/>
              <a:gd name="connsiteX2" fmla="*/ 8855594 w 8855594"/>
              <a:gd name="connsiteY2" fmla="*/ 0 h 6788837"/>
              <a:gd name="connsiteX3" fmla="*/ 6235706 w 8855594"/>
              <a:gd name="connsiteY3" fmla="*/ 6788837 h 6788837"/>
              <a:gd name="connsiteX4" fmla="*/ 103561 w 8855594"/>
              <a:gd name="connsiteY4" fmla="*/ 6788837 h 6788837"/>
              <a:gd name="connsiteX0" fmla="*/ 122 w 8752155"/>
              <a:gd name="connsiteY0" fmla="*/ 6788837 h 6788837"/>
              <a:gd name="connsiteX1" fmla="*/ 34886 w 8752155"/>
              <a:gd name="connsiteY1" fmla="*/ 158113 h 6788837"/>
              <a:gd name="connsiteX2" fmla="*/ 8752155 w 8752155"/>
              <a:gd name="connsiteY2" fmla="*/ 0 h 6788837"/>
              <a:gd name="connsiteX3" fmla="*/ 6132267 w 8752155"/>
              <a:gd name="connsiteY3" fmla="*/ 6788837 h 6788837"/>
              <a:gd name="connsiteX4" fmla="*/ 122 w 8752155"/>
              <a:gd name="connsiteY4" fmla="*/ 6788837 h 6788837"/>
              <a:gd name="connsiteX0" fmla="*/ 2478 w 8754511"/>
              <a:gd name="connsiteY0" fmla="*/ 6795651 h 6795651"/>
              <a:gd name="connsiteX1" fmla="*/ 0 w 8754511"/>
              <a:gd name="connsiteY1" fmla="*/ 0 h 6795651"/>
              <a:gd name="connsiteX2" fmla="*/ 8754511 w 8754511"/>
              <a:gd name="connsiteY2" fmla="*/ 6814 h 6795651"/>
              <a:gd name="connsiteX3" fmla="*/ 6134623 w 8754511"/>
              <a:gd name="connsiteY3" fmla="*/ 6795651 h 6795651"/>
              <a:gd name="connsiteX4" fmla="*/ 2478 w 8754511"/>
              <a:gd name="connsiteY4" fmla="*/ 6795651 h 679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4511" h="6795651">
                <a:moveTo>
                  <a:pt x="2478" y="6795651"/>
                </a:moveTo>
                <a:cubicBezTo>
                  <a:pt x="-121" y="4542848"/>
                  <a:pt x="2599" y="2252803"/>
                  <a:pt x="0" y="0"/>
                </a:cubicBezTo>
                <a:lnTo>
                  <a:pt x="8754511" y="6814"/>
                </a:lnTo>
                <a:lnTo>
                  <a:pt x="6134623" y="6795651"/>
                </a:lnTo>
                <a:lnTo>
                  <a:pt x="2478" y="67956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0">
                <a:srgbClr val="1EDEB9"/>
              </a:gs>
              <a:gs pos="99000">
                <a:srgbClr val="1B62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F384F3-16FC-4C4D-BD16-C0A81C524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6242704"/>
            <a:ext cx="720459" cy="119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C24597-6459-F844-801F-363B6BBEF24A}"/>
              </a:ext>
            </a:extLst>
          </p:cNvPr>
          <p:cNvSpPr txBox="1"/>
          <p:nvPr userDrawn="1"/>
        </p:nvSpPr>
        <p:spPr>
          <a:xfrm>
            <a:off x="11611825" y="6160696"/>
            <a:ext cx="460906" cy="30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fld id="{3BC04005-DCC8-1F4F-ADF5-9675CF6A0802}" type="slidenum">
              <a:rPr lang="en-GB" sz="1200" b="1" smtClean="0">
                <a:solidFill>
                  <a:schemeClr val="bg1"/>
                </a:solidFill>
                <a:latin typeface="Lato Black" panose="020F0502020204030203" pitchFamily="34" charset="77"/>
              </a:rPr>
              <a:t>‹#›</a:t>
            </a:fld>
            <a:endParaRPr lang="en-GB" sz="1200" b="1" dirty="0">
              <a:solidFill>
                <a:schemeClr val="bg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28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>
            <a:extLst>
              <a:ext uri="{FF2B5EF4-FFF2-40B4-BE49-F238E27FC236}">
                <a16:creationId xmlns:a16="http://schemas.microsoft.com/office/drawing/2014/main" id="{5F287035-CFEA-4577-A47C-93100D44B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375" y="313479"/>
            <a:ext cx="2331793" cy="1567297"/>
          </a:xfrm>
        </p:spPr>
        <p:txBody>
          <a:bodyPr/>
          <a:lstStyle/>
          <a:p>
            <a:r>
              <a:rPr lang="en-GB" sz="3200" dirty="0"/>
              <a:t>The Evidence</a:t>
            </a:r>
            <a:br>
              <a:rPr lang="en-GB" sz="3200" dirty="0"/>
            </a:br>
            <a:r>
              <a:rPr lang="en-GB" sz="3200" dirty="0"/>
              <a:t>Canvas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20D51F62-7736-422B-9D26-42B282B6E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4432" y="6108993"/>
            <a:ext cx="1491569" cy="227919"/>
          </a:xfrm>
        </p:spPr>
        <p:txBody>
          <a:bodyPr/>
          <a:lstStyle/>
          <a:p>
            <a:endParaRPr lang="en-GB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96D4B2AA-2608-4D91-A5B0-97DFAF57F91D}"/>
              </a:ext>
            </a:extLst>
          </p:cNvPr>
          <p:cNvGrpSpPr/>
          <p:nvPr/>
        </p:nvGrpSpPr>
        <p:grpSpPr>
          <a:xfrm>
            <a:off x="3170471" y="742133"/>
            <a:ext cx="7882354" cy="5565537"/>
            <a:chOff x="0" y="0"/>
            <a:chExt cx="15764706" cy="11131073"/>
          </a:xfrm>
        </p:grpSpPr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344344D1-D048-4435-AA33-5A823FD4F3D7}"/>
                </a:ext>
              </a:extLst>
            </p:cNvPr>
            <p:cNvSpPr/>
            <p:nvPr/>
          </p:nvSpPr>
          <p:spPr>
            <a:xfrm>
              <a:off x="0" y="0"/>
              <a:ext cx="15757082" cy="11131074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548CC4BF-8960-4B77-8D03-B255B699BCFE}"/>
                </a:ext>
              </a:extLst>
            </p:cNvPr>
            <p:cNvSpPr/>
            <p:nvPr/>
          </p:nvSpPr>
          <p:spPr>
            <a:xfrm>
              <a:off x="8137" y="0"/>
              <a:ext cx="6046714" cy="3711036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55970344-73DD-4C23-B237-DC4034100639}"/>
                </a:ext>
              </a:extLst>
            </p:cNvPr>
            <p:cNvSpPr/>
            <p:nvPr/>
          </p:nvSpPr>
          <p:spPr>
            <a:xfrm>
              <a:off x="12100318" y="0"/>
              <a:ext cx="3664389" cy="557248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4862FE0B-AAA1-44C7-BBD7-9206514E10FF}"/>
                </a:ext>
              </a:extLst>
            </p:cNvPr>
            <p:cNvSpPr/>
            <p:nvPr/>
          </p:nvSpPr>
          <p:spPr>
            <a:xfrm>
              <a:off x="31850" y="7419220"/>
              <a:ext cx="6046713" cy="3711036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0BD6E2DD-F003-4382-9F91-614D5B07E1E4}"/>
                </a:ext>
              </a:extLst>
            </p:cNvPr>
            <p:cNvSpPr/>
            <p:nvPr/>
          </p:nvSpPr>
          <p:spPr>
            <a:xfrm>
              <a:off x="8137" y="3710018"/>
              <a:ext cx="3023357" cy="3722893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540258DD-FAFC-49AD-A0EC-291EDF8F58C8}"/>
                </a:ext>
              </a:extLst>
            </p:cNvPr>
            <p:cNvSpPr/>
            <p:nvPr/>
          </p:nvSpPr>
          <p:spPr>
            <a:xfrm>
              <a:off x="6058830" y="408"/>
              <a:ext cx="6046714" cy="3711037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7981F7E5-E4D8-421A-897F-0D9C5ABA462C}"/>
                </a:ext>
              </a:extLst>
            </p:cNvPr>
            <p:cNvSpPr/>
            <p:nvPr/>
          </p:nvSpPr>
          <p:spPr>
            <a:xfrm>
              <a:off x="6058830" y="7419628"/>
              <a:ext cx="6046714" cy="3711037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A1A8DF37-6490-441F-AFA5-9C5B1D95AE89}"/>
                </a:ext>
              </a:extLst>
            </p:cNvPr>
            <p:cNvSpPr/>
            <p:nvPr/>
          </p:nvSpPr>
          <p:spPr>
            <a:xfrm>
              <a:off x="6058830" y="3722284"/>
              <a:ext cx="6046714" cy="3699180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F24C760E-0E52-4C58-82CF-B15A954DB409}"/>
                </a:ext>
              </a:extLst>
            </p:cNvPr>
            <p:cNvSpPr/>
            <p:nvPr/>
          </p:nvSpPr>
          <p:spPr>
            <a:xfrm>
              <a:off x="8137" y="7425148"/>
              <a:ext cx="3023357" cy="3699180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17" name="Rectangle">
              <a:extLst>
                <a:ext uri="{FF2B5EF4-FFF2-40B4-BE49-F238E27FC236}">
                  <a16:creationId xmlns:a16="http://schemas.microsoft.com/office/drawing/2014/main" id="{DCB4789E-7154-467F-9C79-F23A28C40370}"/>
                </a:ext>
              </a:extLst>
            </p:cNvPr>
            <p:cNvSpPr/>
            <p:nvPr/>
          </p:nvSpPr>
          <p:spPr>
            <a:xfrm>
              <a:off x="6058830" y="2544846"/>
              <a:ext cx="6046714" cy="1185636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3" name="Arrow">
            <a:extLst>
              <a:ext uri="{FF2B5EF4-FFF2-40B4-BE49-F238E27FC236}">
                <a16:creationId xmlns:a16="http://schemas.microsoft.com/office/drawing/2014/main" id="{7A0AF835-1844-4333-8CD9-3DFA54898AAD}"/>
              </a:ext>
            </a:extLst>
          </p:cNvPr>
          <p:cNvSpPr/>
          <p:nvPr/>
        </p:nvSpPr>
        <p:spPr>
          <a:xfrm>
            <a:off x="3187819" y="6139486"/>
            <a:ext cx="7917923" cy="308726"/>
          </a:xfrm>
          <a:prstGeom prst="rightArrow">
            <a:avLst>
              <a:gd name="adj1" fmla="val 32000"/>
              <a:gd name="adj2" fmla="val 122893"/>
            </a:avLst>
          </a:prstGeom>
          <a:solidFill>
            <a:srgbClr val="5AFAFA"/>
          </a:solidFill>
          <a:ln w="12700">
            <a:solidFill>
              <a:srgbClr val="000942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4" name="Time and increasing company value">
            <a:extLst>
              <a:ext uri="{FF2B5EF4-FFF2-40B4-BE49-F238E27FC236}">
                <a16:creationId xmlns:a16="http://schemas.microsoft.com/office/drawing/2014/main" id="{1FF089D4-AFBF-4839-B458-34411F001B8D}"/>
              </a:ext>
            </a:extLst>
          </p:cNvPr>
          <p:cNvSpPr txBox="1"/>
          <p:nvPr/>
        </p:nvSpPr>
        <p:spPr>
          <a:xfrm>
            <a:off x="5292794" y="6402517"/>
            <a:ext cx="4226272" cy="33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>
              <a:defRPr sz="35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r>
              <a: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Time and increasing company value</a:t>
            </a:r>
          </a:p>
        </p:txBody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7DFE0470-6706-4263-BFAD-20E48968AE2A}"/>
              </a:ext>
            </a:extLst>
          </p:cNvPr>
          <p:cNvSpPr/>
          <p:nvPr/>
        </p:nvSpPr>
        <p:spPr>
          <a:xfrm>
            <a:off x="6189652" y="741002"/>
            <a:ext cx="3037064" cy="5579655"/>
          </a:xfrm>
          <a:prstGeom prst="rect">
            <a:avLst/>
          </a:prstGeom>
          <a:solidFill>
            <a:srgbClr val="9A55F7">
              <a:alpha val="16586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3" name="Screenshot 2020-08-17 at 13.12.52.png" descr="Screenshot 2020-08-17 at 13.12.52.png">
            <a:extLst>
              <a:ext uri="{FF2B5EF4-FFF2-40B4-BE49-F238E27FC236}">
                <a16:creationId xmlns:a16="http://schemas.microsoft.com/office/drawing/2014/main" id="{3537AA6D-9E40-4E1A-BB5E-395BD128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58" t="23065" r="6484" b="12294"/>
          <a:stretch>
            <a:fillRect/>
          </a:stretch>
        </p:blipFill>
        <p:spPr>
          <a:xfrm rot="16200000">
            <a:off x="8665245" y="2750213"/>
            <a:ext cx="466587" cy="3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5" h="21496" extrusionOk="0">
                <a:moveTo>
                  <a:pt x="3500" y="4"/>
                </a:moveTo>
                <a:cubicBezTo>
                  <a:pt x="1550" y="-64"/>
                  <a:pt x="1246" y="899"/>
                  <a:pt x="987" y="4029"/>
                </a:cubicBezTo>
                <a:cubicBezTo>
                  <a:pt x="843" y="5773"/>
                  <a:pt x="646" y="7870"/>
                  <a:pt x="544" y="8701"/>
                </a:cubicBezTo>
                <a:cubicBezTo>
                  <a:pt x="442" y="9533"/>
                  <a:pt x="249" y="12174"/>
                  <a:pt x="119" y="14562"/>
                </a:cubicBezTo>
                <a:cubicBezTo>
                  <a:pt x="-106" y="18706"/>
                  <a:pt x="-79" y="18933"/>
                  <a:pt x="788" y="19717"/>
                </a:cubicBezTo>
                <a:cubicBezTo>
                  <a:pt x="1338" y="20215"/>
                  <a:pt x="2546" y="20570"/>
                  <a:pt x="3852" y="20600"/>
                </a:cubicBezTo>
                <a:cubicBezTo>
                  <a:pt x="5038" y="20627"/>
                  <a:pt x="6976" y="20825"/>
                  <a:pt x="8155" y="21035"/>
                </a:cubicBezTo>
                <a:cubicBezTo>
                  <a:pt x="9335" y="21246"/>
                  <a:pt x="10389" y="21453"/>
                  <a:pt x="10497" y="21494"/>
                </a:cubicBezTo>
                <a:cubicBezTo>
                  <a:pt x="10604" y="21536"/>
                  <a:pt x="11135" y="20858"/>
                  <a:pt x="11681" y="20000"/>
                </a:cubicBezTo>
                <a:cubicBezTo>
                  <a:pt x="12569" y="18603"/>
                  <a:pt x="12989" y="18399"/>
                  <a:pt x="15667" y="18011"/>
                </a:cubicBezTo>
                <a:cubicBezTo>
                  <a:pt x="17313" y="17772"/>
                  <a:pt x="19028" y="17312"/>
                  <a:pt x="19482" y="16999"/>
                </a:cubicBezTo>
                <a:cubicBezTo>
                  <a:pt x="20564" y="16250"/>
                  <a:pt x="21494" y="13340"/>
                  <a:pt x="21199" y="11596"/>
                </a:cubicBezTo>
                <a:cubicBezTo>
                  <a:pt x="20512" y="7524"/>
                  <a:pt x="19466" y="6228"/>
                  <a:pt x="15505" y="4488"/>
                </a:cubicBezTo>
                <a:cubicBezTo>
                  <a:pt x="13934" y="3798"/>
                  <a:pt x="13386" y="3290"/>
                  <a:pt x="13217" y="2369"/>
                </a:cubicBezTo>
                <a:cubicBezTo>
                  <a:pt x="13045" y="1424"/>
                  <a:pt x="12659" y="1084"/>
                  <a:pt x="11455" y="828"/>
                </a:cubicBezTo>
                <a:cubicBezTo>
                  <a:pt x="10606" y="647"/>
                  <a:pt x="9766" y="610"/>
                  <a:pt x="9593" y="745"/>
                </a:cubicBezTo>
                <a:cubicBezTo>
                  <a:pt x="9419" y="880"/>
                  <a:pt x="7829" y="709"/>
                  <a:pt x="6058" y="369"/>
                </a:cubicBezTo>
                <a:cubicBezTo>
                  <a:pt x="4983" y="162"/>
                  <a:pt x="4150" y="26"/>
                  <a:pt x="3500" y="4"/>
                </a:cubicBezTo>
                <a:close/>
                <a:moveTo>
                  <a:pt x="13471" y="8631"/>
                </a:moveTo>
                <a:cubicBezTo>
                  <a:pt x="14160" y="8635"/>
                  <a:pt x="15681" y="9757"/>
                  <a:pt x="16508" y="10937"/>
                </a:cubicBezTo>
                <a:cubicBezTo>
                  <a:pt x="17049" y="11710"/>
                  <a:pt x="17149" y="12154"/>
                  <a:pt x="16842" y="12550"/>
                </a:cubicBezTo>
                <a:cubicBezTo>
                  <a:pt x="16207" y="13371"/>
                  <a:pt x="12999" y="13723"/>
                  <a:pt x="12657" y="13009"/>
                </a:cubicBezTo>
                <a:cubicBezTo>
                  <a:pt x="12308" y="12279"/>
                  <a:pt x="12736" y="9100"/>
                  <a:pt x="13236" y="8701"/>
                </a:cubicBezTo>
                <a:cubicBezTo>
                  <a:pt x="13295" y="8653"/>
                  <a:pt x="13372" y="8630"/>
                  <a:pt x="13471" y="86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" name="Screenshot 2020-08-17 at 13.13.14.png" descr="Screenshot 2020-08-17 at 13.13.14.png">
            <a:extLst>
              <a:ext uri="{FF2B5EF4-FFF2-40B4-BE49-F238E27FC236}">
                <a16:creationId xmlns:a16="http://schemas.microsoft.com/office/drawing/2014/main" id="{3F551F6D-7B6A-4FA5-88DB-1868713051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06" t="15407" r="15692" b="12858"/>
          <a:stretch>
            <a:fillRect/>
          </a:stretch>
        </p:blipFill>
        <p:spPr>
          <a:xfrm rot="16200000">
            <a:off x="8678402" y="879129"/>
            <a:ext cx="440131" cy="416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524" extrusionOk="0">
                <a:moveTo>
                  <a:pt x="10953" y="10"/>
                </a:moveTo>
                <a:cubicBezTo>
                  <a:pt x="9250" y="-66"/>
                  <a:pt x="7519" y="281"/>
                  <a:pt x="5902" y="1098"/>
                </a:cubicBezTo>
                <a:cubicBezTo>
                  <a:pt x="3616" y="2254"/>
                  <a:pt x="2144" y="3872"/>
                  <a:pt x="698" y="6836"/>
                </a:cubicBezTo>
                <a:cubicBezTo>
                  <a:pt x="9" y="8249"/>
                  <a:pt x="-83" y="8920"/>
                  <a:pt x="55" y="11465"/>
                </a:cubicBezTo>
                <a:cubicBezTo>
                  <a:pt x="319" y="16343"/>
                  <a:pt x="2324" y="19387"/>
                  <a:pt x="6248" y="20836"/>
                </a:cubicBezTo>
                <a:cubicBezTo>
                  <a:pt x="7257" y="21208"/>
                  <a:pt x="9060" y="21517"/>
                  <a:pt x="10262" y="21523"/>
                </a:cubicBezTo>
                <a:cubicBezTo>
                  <a:pt x="12096" y="21534"/>
                  <a:pt x="12883" y="21297"/>
                  <a:pt x="15168" y="20056"/>
                </a:cubicBezTo>
                <a:cubicBezTo>
                  <a:pt x="19589" y="17655"/>
                  <a:pt x="21174" y="15274"/>
                  <a:pt x="21285" y="10859"/>
                </a:cubicBezTo>
                <a:cubicBezTo>
                  <a:pt x="21344" y="8505"/>
                  <a:pt x="21220" y="7921"/>
                  <a:pt x="20267" y="6107"/>
                </a:cubicBezTo>
                <a:cubicBezTo>
                  <a:pt x="18313" y="2388"/>
                  <a:pt x="14701" y="177"/>
                  <a:pt x="10953" y="10"/>
                </a:cubicBezTo>
                <a:close/>
                <a:moveTo>
                  <a:pt x="10550" y="544"/>
                </a:moveTo>
                <a:cubicBezTo>
                  <a:pt x="13266" y="545"/>
                  <a:pt x="16046" y="1761"/>
                  <a:pt x="18318" y="4188"/>
                </a:cubicBezTo>
                <a:cubicBezTo>
                  <a:pt x="20741" y="6776"/>
                  <a:pt x="21517" y="11448"/>
                  <a:pt x="20027" y="14482"/>
                </a:cubicBezTo>
                <a:cubicBezTo>
                  <a:pt x="19140" y="16288"/>
                  <a:pt x="16863" y="18352"/>
                  <a:pt x="14390" y="19584"/>
                </a:cubicBezTo>
                <a:cubicBezTo>
                  <a:pt x="11426" y="21060"/>
                  <a:pt x="10366" y="21230"/>
                  <a:pt x="7909" y="20630"/>
                </a:cubicBezTo>
                <a:cubicBezTo>
                  <a:pt x="3177" y="19477"/>
                  <a:pt x="766" y="16539"/>
                  <a:pt x="429" y="11516"/>
                </a:cubicBezTo>
                <a:cubicBezTo>
                  <a:pt x="235" y="8609"/>
                  <a:pt x="888" y="6826"/>
                  <a:pt x="3128" y="4177"/>
                </a:cubicBezTo>
                <a:cubicBezTo>
                  <a:pt x="5178" y="1753"/>
                  <a:pt x="7834" y="542"/>
                  <a:pt x="10550" y="544"/>
                </a:cubicBezTo>
                <a:close/>
                <a:moveTo>
                  <a:pt x="13238" y="3695"/>
                </a:moveTo>
                <a:cubicBezTo>
                  <a:pt x="10700" y="3600"/>
                  <a:pt x="8750" y="5596"/>
                  <a:pt x="9666" y="8303"/>
                </a:cubicBezTo>
                <a:cubicBezTo>
                  <a:pt x="10150" y="9732"/>
                  <a:pt x="9971" y="10377"/>
                  <a:pt x="9090" y="10377"/>
                </a:cubicBezTo>
                <a:cubicBezTo>
                  <a:pt x="8523" y="10377"/>
                  <a:pt x="5613" y="12710"/>
                  <a:pt x="4769" y="13836"/>
                </a:cubicBezTo>
                <a:cubicBezTo>
                  <a:pt x="4211" y="14582"/>
                  <a:pt x="4190" y="15485"/>
                  <a:pt x="4721" y="16053"/>
                </a:cubicBezTo>
                <a:cubicBezTo>
                  <a:pt x="5025" y="16377"/>
                  <a:pt x="5328" y="16380"/>
                  <a:pt x="5864" y="16073"/>
                </a:cubicBezTo>
                <a:cubicBezTo>
                  <a:pt x="7217" y="15300"/>
                  <a:pt x="10060" y="12207"/>
                  <a:pt x="10060" y="11506"/>
                </a:cubicBezTo>
                <a:cubicBezTo>
                  <a:pt x="10060" y="10463"/>
                  <a:pt x="10658" y="10275"/>
                  <a:pt x="11683" y="10993"/>
                </a:cubicBezTo>
                <a:cubicBezTo>
                  <a:pt x="12886" y="11834"/>
                  <a:pt x="15238" y="11509"/>
                  <a:pt x="16397" y="10346"/>
                </a:cubicBezTo>
                <a:cubicBezTo>
                  <a:pt x="18137" y="8600"/>
                  <a:pt x="17888" y="5760"/>
                  <a:pt x="15888" y="4536"/>
                </a:cubicBezTo>
                <a:cubicBezTo>
                  <a:pt x="14995" y="3990"/>
                  <a:pt x="14084" y="3726"/>
                  <a:pt x="13238" y="36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" name="Screenshot 2020-08-17 at 13.13.41.png" descr="Screenshot 2020-08-17 at 13.13.41.png">
            <a:extLst>
              <a:ext uri="{FF2B5EF4-FFF2-40B4-BE49-F238E27FC236}">
                <a16:creationId xmlns:a16="http://schemas.microsoft.com/office/drawing/2014/main" id="{1006307B-858C-4134-8C89-7C6B5DEA52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804" t="14615" r="23066" b="8684"/>
          <a:stretch>
            <a:fillRect/>
          </a:stretch>
        </p:blipFill>
        <p:spPr>
          <a:xfrm rot="16200000">
            <a:off x="8622280" y="2087178"/>
            <a:ext cx="385939" cy="474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416" extrusionOk="0">
                <a:moveTo>
                  <a:pt x="14312" y="7"/>
                </a:moveTo>
                <a:cubicBezTo>
                  <a:pt x="6615" y="84"/>
                  <a:pt x="515" y="547"/>
                  <a:pt x="102" y="1091"/>
                </a:cubicBezTo>
                <a:cubicBezTo>
                  <a:pt x="-115" y="1378"/>
                  <a:pt x="25" y="3294"/>
                  <a:pt x="410" y="5344"/>
                </a:cubicBezTo>
                <a:cubicBezTo>
                  <a:pt x="853" y="7703"/>
                  <a:pt x="1036" y="10975"/>
                  <a:pt x="904" y="14254"/>
                </a:cubicBezTo>
                <a:cubicBezTo>
                  <a:pt x="645" y="20758"/>
                  <a:pt x="750" y="20864"/>
                  <a:pt x="7333" y="20970"/>
                </a:cubicBezTo>
                <a:cubicBezTo>
                  <a:pt x="9721" y="21008"/>
                  <a:pt x="11780" y="21128"/>
                  <a:pt x="11905" y="21230"/>
                </a:cubicBezTo>
                <a:cubicBezTo>
                  <a:pt x="12323" y="21570"/>
                  <a:pt x="19658" y="21407"/>
                  <a:pt x="20367" y="21042"/>
                </a:cubicBezTo>
                <a:cubicBezTo>
                  <a:pt x="20837" y="20799"/>
                  <a:pt x="21148" y="19623"/>
                  <a:pt x="21301" y="17478"/>
                </a:cubicBezTo>
                <a:cubicBezTo>
                  <a:pt x="21485" y="14887"/>
                  <a:pt x="21343" y="13955"/>
                  <a:pt x="20554" y="12553"/>
                </a:cubicBezTo>
                <a:cubicBezTo>
                  <a:pt x="19637" y="10925"/>
                  <a:pt x="19618" y="10690"/>
                  <a:pt x="20334" y="8595"/>
                </a:cubicBezTo>
                <a:cubicBezTo>
                  <a:pt x="20960" y="6763"/>
                  <a:pt x="20997" y="5976"/>
                  <a:pt x="20521" y="4127"/>
                </a:cubicBezTo>
                <a:cubicBezTo>
                  <a:pt x="20202" y="2890"/>
                  <a:pt x="19592" y="1446"/>
                  <a:pt x="19169" y="921"/>
                </a:cubicBezTo>
                <a:cubicBezTo>
                  <a:pt x="18459" y="39"/>
                  <a:pt x="18087" y="-30"/>
                  <a:pt x="14312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" name="Screenshot 2020-08-17 at 13.20.53.png" descr="Screenshot 2020-08-17 at 13.20.53.png">
            <a:extLst>
              <a:ext uri="{FF2B5EF4-FFF2-40B4-BE49-F238E27FC236}">
                <a16:creationId xmlns:a16="http://schemas.microsoft.com/office/drawing/2014/main" id="{13C0E454-944B-4447-8213-10F2B53355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974" t="16146" r="13515" b="11240"/>
          <a:stretch>
            <a:fillRect/>
          </a:stretch>
        </p:blipFill>
        <p:spPr>
          <a:xfrm rot="5400000">
            <a:off x="8669824" y="4552743"/>
            <a:ext cx="457209" cy="413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9" h="21518" extrusionOk="0">
                <a:moveTo>
                  <a:pt x="4310" y="3"/>
                </a:moveTo>
                <a:cubicBezTo>
                  <a:pt x="3711" y="-13"/>
                  <a:pt x="3152" y="37"/>
                  <a:pt x="2656" y="148"/>
                </a:cubicBezTo>
                <a:cubicBezTo>
                  <a:pt x="1007" y="518"/>
                  <a:pt x="896" y="1016"/>
                  <a:pt x="1648" y="4664"/>
                </a:cubicBezTo>
                <a:cubicBezTo>
                  <a:pt x="1919" y="5976"/>
                  <a:pt x="1733" y="6741"/>
                  <a:pt x="870" y="7826"/>
                </a:cubicBezTo>
                <a:cubicBezTo>
                  <a:pt x="314" y="8524"/>
                  <a:pt x="32" y="8884"/>
                  <a:pt x="3" y="9355"/>
                </a:cubicBezTo>
                <a:cubicBezTo>
                  <a:pt x="-26" y="9826"/>
                  <a:pt x="195" y="10402"/>
                  <a:pt x="640" y="11504"/>
                </a:cubicBezTo>
                <a:cubicBezTo>
                  <a:pt x="1404" y="13396"/>
                  <a:pt x="1456" y="14092"/>
                  <a:pt x="932" y="15803"/>
                </a:cubicBezTo>
                <a:cubicBezTo>
                  <a:pt x="3" y="18833"/>
                  <a:pt x="156" y="19770"/>
                  <a:pt x="1745" y="20824"/>
                </a:cubicBezTo>
                <a:cubicBezTo>
                  <a:pt x="2414" y="21268"/>
                  <a:pt x="3299" y="21493"/>
                  <a:pt x="4337" y="21517"/>
                </a:cubicBezTo>
                <a:cubicBezTo>
                  <a:pt x="7452" y="21587"/>
                  <a:pt x="11966" y="19841"/>
                  <a:pt x="16340" y="16712"/>
                </a:cubicBezTo>
                <a:cubicBezTo>
                  <a:pt x="21220" y="13221"/>
                  <a:pt x="21574" y="11092"/>
                  <a:pt x="17967" y="6854"/>
                </a:cubicBezTo>
                <a:cubicBezTo>
                  <a:pt x="14852" y="3194"/>
                  <a:pt x="8503" y="118"/>
                  <a:pt x="4310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" name="Evidencing outcomes in adherence to standards and expectations.">
            <a:extLst>
              <a:ext uri="{FF2B5EF4-FFF2-40B4-BE49-F238E27FC236}">
                <a16:creationId xmlns:a16="http://schemas.microsoft.com/office/drawing/2014/main" id="{70AB6B1B-334C-4813-B439-87200383FD32}"/>
              </a:ext>
            </a:extLst>
          </p:cNvPr>
          <p:cNvSpPr txBox="1"/>
          <p:nvPr/>
        </p:nvSpPr>
        <p:spPr>
          <a:xfrm>
            <a:off x="6658928" y="1268721"/>
            <a:ext cx="1979320" cy="559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>
              <a:defRPr sz="2100" i="1"/>
            </a:lvl1pPr>
          </a:lstStyle>
          <a:p>
            <a:r>
              <a:rPr sz="1050"/>
              <a:t>Evidencing outcomes in adherence to standards and expectations</a:t>
            </a:r>
            <a:r>
              <a:rPr lang="en-GB" sz="1050"/>
              <a:t>.</a:t>
            </a:r>
            <a:endParaRPr sz="1050"/>
          </a:p>
        </p:txBody>
      </p:sp>
      <p:sp>
        <p:nvSpPr>
          <p:cNvPr id="38" name="Effective communication of evidence.">
            <a:extLst>
              <a:ext uri="{FF2B5EF4-FFF2-40B4-BE49-F238E27FC236}">
                <a16:creationId xmlns:a16="http://schemas.microsoft.com/office/drawing/2014/main" id="{7CE5A523-4CFD-4D25-97E7-2510FE3B774F}"/>
              </a:ext>
            </a:extLst>
          </p:cNvPr>
          <p:cNvSpPr txBox="1"/>
          <p:nvPr/>
        </p:nvSpPr>
        <p:spPr>
          <a:xfrm>
            <a:off x="6535010" y="2199575"/>
            <a:ext cx="1881898" cy="38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>
              <a:defRPr sz="2100" i="1"/>
            </a:lvl1pPr>
          </a:lstStyle>
          <a:p>
            <a:r>
              <a:rPr sz="1050"/>
              <a:t>Effective communication of evidence</a:t>
            </a:r>
            <a:r>
              <a:rPr lang="en-GB" sz="1050"/>
              <a:t>.</a:t>
            </a:r>
            <a:endParaRPr sz="1050"/>
          </a:p>
        </p:txBody>
      </p:sp>
      <p:sp>
        <p:nvSpPr>
          <p:cNvPr id="39" name="Internal processes to ensure work around the DHT is robust. Sufficient process to adapt the DHT in line with expectations">
            <a:extLst>
              <a:ext uri="{FF2B5EF4-FFF2-40B4-BE49-F238E27FC236}">
                <a16:creationId xmlns:a16="http://schemas.microsoft.com/office/drawing/2014/main" id="{AB86283D-3C6D-46B8-BD20-8438DF239F82}"/>
              </a:ext>
            </a:extLst>
          </p:cNvPr>
          <p:cNvSpPr txBox="1"/>
          <p:nvPr/>
        </p:nvSpPr>
        <p:spPr>
          <a:xfrm>
            <a:off x="6658928" y="3154783"/>
            <a:ext cx="1979320" cy="90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>
              <a:defRPr sz="2100" i="1"/>
            </a:lvl1pPr>
          </a:lstStyle>
          <a:p>
            <a:r>
              <a:rPr sz="1050"/>
              <a:t>Internal processes to ensure work around the DHT is robust. Sufficient process to adapt the DHT in line with expectations</a:t>
            </a:r>
            <a:r>
              <a:rPr lang="en-GB" sz="1050"/>
              <a:t>.</a:t>
            </a:r>
            <a:endParaRPr sz="1050"/>
          </a:p>
        </p:txBody>
      </p:sp>
      <p:sp>
        <p:nvSpPr>
          <p:cNvPr id="40" name="Transparent working and adherence to standards. Generating confidence in the DHT and the company.">
            <a:extLst>
              <a:ext uri="{FF2B5EF4-FFF2-40B4-BE49-F238E27FC236}">
                <a16:creationId xmlns:a16="http://schemas.microsoft.com/office/drawing/2014/main" id="{D097435B-98AC-4E61-BF33-79CB42DDCBB9}"/>
              </a:ext>
            </a:extLst>
          </p:cNvPr>
          <p:cNvSpPr txBox="1"/>
          <p:nvPr/>
        </p:nvSpPr>
        <p:spPr>
          <a:xfrm>
            <a:off x="6661702" y="5094318"/>
            <a:ext cx="1979320" cy="731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>
              <a:defRPr sz="2100" i="1"/>
            </a:lvl1pPr>
          </a:lstStyle>
          <a:p>
            <a:r>
              <a:rPr sz="1050"/>
              <a:t>Transparent working and adherence to standards. Generating confidence in the DHT and the company</a:t>
            </a:r>
            <a:r>
              <a:rPr lang="en-GB" sz="1050"/>
              <a:t>.</a:t>
            </a:r>
            <a:endParaRPr sz="1050"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012EA601-0384-4C0B-9652-AE3949436BE1}"/>
              </a:ext>
            </a:extLst>
          </p:cNvPr>
          <p:cNvSpPr/>
          <p:nvPr/>
        </p:nvSpPr>
        <p:spPr>
          <a:xfrm>
            <a:off x="6296262" y="601591"/>
            <a:ext cx="2823843" cy="1"/>
          </a:xfrm>
          <a:prstGeom prst="line">
            <a:avLst/>
          </a:prstGeom>
          <a:ln w="76200">
            <a:solidFill>
              <a:srgbClr val="9A55F7"/>
            </a:solidFill>
            <a:miter lim="400000"/>
            <a:headEnd type="triangle" len="sm"/>
            <a:tailEnd type="triangle" len="sm"/>
          </a:ln>
          <a:effectLst>
            <a:outerShdw blurRad="355600" dist="25400" dir="5400000" rotWithShape="0">
              <a:srgbClr val="000000">
                <a:alpha val="42828"/>
              </a:srgbClr>
            </a:outerShdw>
          </a:effectLst>
        </p:spPr>
        <p:txBody>
          <a:bodyPr lIns="25400" tIns="25400" rIns="25400" bIns="25400" anchor="ctr"/>
          <a:lstStyle/>
          <a:p>
            <a:endParaRPr sz="900">
              <a:solidFill>
                <a:srgbClr val="9A55F7"/>
              </a:solidFill>
            </a:endParaRPr>
          </a:p>
        </p:txBody>
      </p:sp>
      <p:sp>
        <p:nvSpPr>
          <p:cNvPr id="49" name="Communication">
            <a:extLst>
              <a:ext uri="{FF2B5EF4-FFF2-40B4-BE49-F238E27FC236}">
                <a16:creationId xmlns:a16="http://schemas.microsoft.com/office/drawing/2014/main" id="{434F130B-DC2B-49F1-B0C3-4F777BE6BF9F}"/>
              </a:ext>
            </a:extLst>
          </p:cNvPr>
          <p:cNvSpPr txBox="1"/>
          <p:nvPr/>
        </p:nvSpPr>
        <p:spPr>
          <a:xfrm>
            <a:off x="6811990" y="196950"/>
            <a:ext cx="1801455" cy="297517"/>
          </a:xfrm>
          <a:prstGeom prst="rect">
            <a:avLst/>
          </a:prstGeom>
          <a:ln w="12700">
            <a:miter lim="400000"/>
          </a:ln>
          <a:effectLst>
            <a:outerShdw blurRad="355600" dist="25400" dir="5400000" rotWithShape="0">
              <a:srgbClr val="000000">
                <a:alpha val="7367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200">
                <a:solidFill>
                  <a:schemeClr val="accent4">
                    <a:hueOff val="-476017"/>
                    <a:lumOff val="-10042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1600">
                <a:solidFill>
                  <a:srgbClr val="9A55F7"/>
                </a:solidFill>
              </a:rPr>
              <a:t>Communication</a:t>
            </a:r>
          </a:p>
        </p:txBody>
      </p:sp>
      <p:sp>
        <p:nvSpPr>
          <p:cNvPr id="52" name="Evidence Generation">
            <a:extLst>
              <a:ext uri="{FF2B5EF4-FFF2-40B4-BE49-F238E27FC236}">
                <a16:creationId xmlns:a16="http://schemas.microsoft.com/office/drawing/2014/main" id="{73182A32-E134-46AE-855E-E76EF602BFBC}"/>
              </a:ext>
            </a:extLst>
          </p:cNvPr>
          <p:cNvSpPr txBox="1"/>
          <p:nvPr/>
        </p:nvSpPr>
        <p:spPr>
          <a:xfrm>
            <a:off x="6273494" y="801125"/>
            <a:ext cx="1611018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000000"/>
                </a:solidFill>
                <a:effectLst>
                  <a:outerShdw blurRad="12700" dist="25400" dir="18900000" rotWithShape="0">
                    <a:srgbClr val="000000">
                      <a:alpha val="21000"/>
                    </a:srgbClr>
                  </a:outerShdw>
                </a:effectLst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r>
              <a:rPr sz="1300"/>
              <a:t>Evidence Generation</a:t>
            </a:r>
          </a:p>
        </p:txBody>
      </p:sp>
      <p:sp>
        <p:nvSpPr>
          <p:cNvPr id="53" name="Publication Strategy">
            <a:extLst>
              <a:ext uri="{FF2B5EF4-FFF2-40B4-BE49-F238E27FC236}">
                <a16:creationId xmlns:a16="http://schemas.microsoft.com/office/drawing/2014/main" id="{3EFC4155-3C80-4856-9613-BBC6B2AD2EAD}"/>
              </a:ext>
            </a:extLst>
          </p:cNvPr>
          <p:cNvSpPr txBox="1"/>
          <p:nvPr/>
        </p:nvSpPr>
        <p:spPr>
          <a:xfrm>
            <a:off x="6279379" y="2018761"/>
            <a:ext cx="153567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000000"/>
                </a:solidFill>
                <a:effectLst>
                  <a:outerShdw blurRad="12700" dist="25400" dir="18900000" rotWithShape="0">
                    <a:srgbClr val="000000">
                      <a:alpha val="21000"/>
                    </a:srgbClr>
                  </a:outerShdw>
                </a:effectLst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r>
              <a:rPr sz="1300"/>
              <a:t>Publication Strategy</a:t>
            </a:r>
          </a:p>
        </p:txBody>
      </p:sp>
      <p:sp>
        <p:nvSpPr>
          <p:cNvPr id="54" name="Quality and…">
            <a:extLst>
              <a:ext uri="{FF2B5EF4-FFF2-40B4-BE49-F238E27FC236}">
                <a16:creationId xmlns:a16="http://schemas.microsoft.com/office/drawing/2014/main" id="{5DDDA4E7-B33A-4402-9F63-B16D548A0B22}"/>
              </a:ext>
            </a:extLst>
          </p:cNvPr>
          <p:cNvSpPr txBox="1"/>
          <p:nvPr/>
        </p:nvSpPr>
        <p:spPr>
          <a:xfrm>
            <a:off x="6265852" y="2645764"/>
            <a:ext cx="1210268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2600">
                <a:solidFill>
                  <a:srgbClr val="000000"/>
                </a:solidFill>
                <a:effectLst>
                  <a:outerShdw blurRad="12700" dist="25400" dir="18900000" rotWithShape="0">
                    <a:srgbClr val="000000">
                      <a:alpha val="21000"/>
                    </a:srgbClr>
                  </a:outerShdw>
                </a:effectLst>
                <a:latin typeface="Geneva"/>
                <a:ea typeface="Geneva"/>
                <a:cs typeface="Geneva"/>
                <a:sym typeface="Geneva"/>
              </a:defRPr>
            </a:pPr>
            <a:r>
              <a:rPr sz="1300"/>
              <a:t>Quality and </a:t>
            </a:r>
          </a:p>
          <a:p>
            <a:pPr algn="l">
              <a:defRPr sz="2600">
                <a:solidFill>
                  <a:srgbClr val="000000"/>
                </a:solidFill>
                <a:effectLst>
                  <a:outerShdw blurRad="12700" dist="25400" dir="18900000" rotWithShape="0">
                    <a:srgbClr val="000000">
                      <a:alpha val="21000"/>
                    </a:srgbClr>
                  </a:outerShdw>
                </a:effectLst>
                <a:latin typeface="Geneva"/>
                <a:ea typeface="Geneva"/>
                <a:cs typeface="Geneva"/>
                <a:sym typeface="Geneva"/>
              </a:defRPr>
            </a:pPr>
            <a:r>
              <a:rPr sz="1300"/>
              <a:t>Safety Systems</a:t>
            </a:r>
          </a:p>
        </p:txBody>
      </p:sp>
      <p:sp>
        <p:nvSpPr>
          <p:cNvPr id="55" name="Trust and Transparency">
            <a:extLst>
              <a:ext uri="{FF2B5EF4-FFF2-40B4-BE49-F238E27FC236}">
                <a16:creationId xmlns:a16="http://schemas.microsoft.com/office/drawing/2014/main" id="{3B5293E2-79EA-4C8C-8030-815F5444CC3C}"/>
              </a:ext>
            </a:extLst>
          </p:cNvPr>
          <p:cNvSpPr txBox="1"/>
          <p:nvPr/>
        </p:nvSpPr>
        <p:spPr>
          <a:xfrm>
            <a:off x="6291406" y="4485994"/>
            <a:ext cx="1812099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000000"/>
                </a:solidFill>
                <a:effectLst>
                  <a:outerShdw blurRad="12700" dist="25400" dir="18900000" rotWithShape="0">
                    <a:srgbClr val="000000">
                      <a:alpha val="21000"/>
                    </a:srgbClr>
                  </a:outerShdw>
                </a:effectLst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r>
              <a:rPr sz="1300"/>
              <a:t>Trust and Transparency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88093F-A74B-AEAA-C060-0120572192C7}"/>
              </a:ext>
            </a:extLst>
          </p:cNvPr>
          <p:cNvGrpSpPr/>
          <p:nvPr/>
        </p:nvGrpSpPr>
        <p:grpSpPr>
          <a:xfrm>
            <a:off x="3194405" y="196950"/>
            <a:ext cx="3074560" cy="6127671"/>
            <a:chOff x="3194405" y="196950"/>
            <a:chExt cx="3074560" cy="6127671"/>
          </a:xfrm>
        </p:grpSpPr>
        <p:sp>
          <p:nvSpPr>
            <p:cNvPr id="20" name="Rectangle">
              <a:extLst>
                <a:ext uri="{FF2B5EF4-FFF2-40B4-BE49-F238E27FC236}">
                  <a16:creationId xmlns:a16="http://schemas.microsoft.com/office/drawing/2014/main" id="{112B5E47-9D45-4E94-805A-0D1E7EA18739}"/>
                </a:ext>
              </a:extLst>
            </p:cNvPr>
            <p:cNvSpPr/>
            <p:nvPr/>
          </p:nvSpPr>
          <p:spPr>
            <a:xfrm>
              <a:off x="3196786" y="744966"/>
              <a:ext cx="3037064" cy="5579655"/>
            </a:xfrm>
            <a:prstGeom prst="rect">
              <a:avLst/>
            </a:prstGeom>
            <a:solidFill>
              <a:srgbClr val="1EDEB9">
                <a:alpha val="16586"/>
              </a:srgb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pic>
          <p:nvPicPr>
            <p:cNvPr id="21" name="Screenshot 2020-08-17 at 13.10.24.png" descr="Screenshot 2020-08-17 at 13.10.24.png">
              <a:extLst>
                <a:ext uri="{FF2B5EF4-FFF2-40B4-BE49-F238E27FC236}">
                  <a16:creationId xmlns:a16="http://schemas.microsoft.com/office/drawing/2014/main" id="{874FF429-03A3-4D31-AD2C-0FAFB701A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2003" t="9014" r="14362" b="2977"/>
            <a:stretch>
              <a:fillRect/>
            </a:stretch>
          </p:blipFill>
          <p:spPr>
            <a:xfrm rot="16200000">
              <a:off x="5642591" y="2645513"/>
              <a:ext cx="374320" cy="42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96" extrusionOk="0">
                  <a:moveTo>
                    <a:pt x="19544" y="0"/>
                  </a:moveTo>
                  <a:cubicBezTo>
                    <a:pt x="18941" y="0"/>
                    <a:pt x="18679" y="492"/>
                    <a:pt x="19068" y="897"/>
                  </a:cubicBezTo>
                  <a:cubicBezTo>
                    <a:pt x="19444" y="1290"/>
                    <a:pt x="19271" y="4426"/>
                    <a:pt x="18848" y="4867"/>
                  </a:cubicBezTo>
                  <a:cubicBezTo>
                    <a:pt x="18567" y="5160"/>
                    <a:pt x="17648" y="5582"/>
                    <a:pt x="16721" y="5844"/>
                  </a:cubicBezTo>
                  <a:cubicBezTo>
                    <a:pt x="16458" y="5918"/>
                    <a:pt x="16163" y="5718"/>
                    <a:pt x="15768" y="5201"/>
                  </a:cubicBezTo>
                  <a:cubicBezTo>
                    <a:pt x="15194" y="4450"/>
                    <a:pt x="13964" y="3785"/>
                    <a:pt x="13155" y="3787"/>
                  </a:cubicBezTo>
                  <a:cubicBezTo>
                    <a:pt x="12363" y="3789"/>
                    <a:pt x="11057" y="4191"/>
                    <a:pt x="10203" y="4693"/>
                  </a:cubicBezTo>
                  <a:cubicBezTo>
                    <a:pt x="9736" y="4967"/>
                    <a:pt x="9273" y="5146"/>
                    <a:pt x="9167" y="5090"/>
                  </a:cubicBezTo>
                  <a:cubicBezTo>
                    <a:pt x="9062" y="5033"/>
                    <a:pt x="8907" y="4367"/>
                    <a:pt x="8819" y="3613"/>
                  </a:cubicBezTo>
                  <a:lnTo>
                    <a:pt x="8654" y="2239"/>
                  </a:lnTo>
                  <a:lnTo>
                    <a:pt x="7472" y="2144"/>
                  </a:lnTo>
                  <a:cubicBezTo>
                    <a:pt x="5729" y="1999"/>
                    <a:pt x="5662" y="2045"/>
                    <a:pt x="5840" y="3406"/>
                  </a:cubicBezTo>
                  <a:cubicBezTo>
                    <a:pt x="6012" y="4724"/>
                    <a:pt x="5988" y="4749"/>
                    <a:pt x="4327" y="4843"/>
                  </a:cubicBezTo>
                  <a:lnTo>
                    <a:pt x="3292" y="4907"/>
                  </a:lnTo>
                  <a:lnTo>
                    <a:pt x="3264" y="6439"/>
                  </a:lnTo>
                  <a:cubicBezTo>
                    <a:pt x="3236" y="7760"/>
                    <a:pt x="3285" y="7972"/>
                    <a:pt x="3622" y="7972"/>
                  </a:cubicBezTo>
                  <a:cubicBezTo>
                    <a:pt x="4177" y="7972"/>
                    <a:pt x="4360" y="8193"/>
                    <a:pt x="4062" y="8504"/>
                  </a:cubicBezTo>
                  <a:cubicBezTo>
                    <a:pt x="3683" y="8898"/>
                    <a:pt x="3043" y="8828"/>
                    <a:pt x="2366" y="8321"/>
                  </a:cubicBezTo>
                  <a:cubicBezTo>
                    <a:pt x="1810" y="7905"/>
                    <a:pt x="1746" y="7692"/>
                    <a:pt x="1532" y="5383"/>
                  </a:cubicBezTo>
                  <a:cubicBezTo>
                    <a:pt x="1359" y="3524"/>
                    <a:pt x="1375" y="2789"/>
                    <a:pt x="1577" y="2461"/>
                  </a:cubicBezTo>
                  <a:cubicBezTo>
                    <a:pt x="1921" y="1906"/>
                    <a:pt x="1701" y="1359"/>
                    <a:pt x="1202" y="1524"/>
                  </a:cubicBezTo>
                  <a:cubicBezTo>
                    <a:pt x="907" y="1622"/>
                    <a:pt x="856" y="1836"/>
                    <a:pt x="954" y="2565"/>
                  </a:cubicBezTo>
                  <a:cubicBezTo>
                    <a:pt x="1022" y="3070"/>
                    <a:pt x="1139" y="4294"/>
                    <a:pt x="1211" y="5280"/>
                  </a:cubicBezTo>
                  <a:cubicBezTo>
                    <a:pt x="1420" y="8173"/>
                    <a:pt x="1504" y="8483"/>
                    <a:pt x="2201" y="8758"/>
                  </a:cubicBezTo>
                  <a:lnTo>
                    <a:pt x="2824" y="9004"/>
                  </a:lnTo>
                  <a:lnTo>
                    <a:pt x="2302" y="9369"/>
                  </a:lnTo>
                  <a:cubicBezTo>
                    <a:pt x="1695" y="9794"/>
                    <a:pt x="1662" y="10021"/>
                    <a:pt x="2137" y="10362"/>
                  </a:cubicBezTo>
                  <a:cubicBezTo>
                    <a:pt x="2636" y="10720"/>
                    <a:pt x="2564" y="10916"/>
                    <a:pt x="1816" y="11251"/>
                  </a:cubicBezTo>
                  <a:cubicBezTo>
                    <a:pt x="1196" y="11528"/>
                    <a:pt x="1141" y="11642"/>
                    <a:pt x="1000" y="13093"/>
                  </a:cubicBezTo>
                  <a:cubicBezTo>
                    <a:pt x="744" y="15720"/>
                    <a:pt x="402" y="18369"/>
                    <a:pt x="138" y="19802"/>
                  </a:cubicBezTo>
                  <a:cubicBezTo>
                    <a:pt x="38" y="20350"/>
                    <a:pt x="-7" y="20700"/>
                    <a:pt x="1" y="20930"/>
                  </a:cubicBezTo>
                  <a:cubicBezTo>
                    <a:pt x="8" y="21160"/>
                    <a:pt x="73" y="21271"/>
                    <a:pt x="193" y="21335"/>
                  </a:cubicBezTo>
                  <a:cubicBezTo>
                    <a:pt x="689" y="21600"/>
                    <a:pt x="1066" y="20961"/>
                    <a:pt x="789" y="20326"/>
                  </a:cubicBezTo>
                  <a:cubicBezTo>
                    <a:pt x="532" y="19738"/>
                    <a:pt x="1201" y="12532"/>
                    <a:pt x="1568" y="11934"/>
                  </a:cubicBezTo>
                  <a:cubicBezTo>
                    <a:pt x="1677" y="11757"/>
                    <a:pt x="2088" y="11501"/>
                    <a:pt x="2476" y="11362"/>
                  </a:cubicBezTo>
                  <a:cubicBezTo>
                    <a:pt x="3092" y="11141"/>
                    <a:pt x="3241" y="11154"/>
                    <a:pt x="3649" y="11473"/>
                  </a:cubicBezTo>
                  <a:cubicBezTo>
                    <a:pt x="4111" y="11835"/>
                    <a:pt x="4108" y="11844"/>
                    <a:pt x="3667" y="12148"/>
                  </a:cubicBezTo>
                  <a:cubicBezTo>
                    <a:pt x="3294" y="12406"/>
                    <a:pt x="3199" y="12817"/>
                    <a:pt x="3072" y="14649"/>
                  </a:cubicBezTo>
                  <a:cubicBezTo>
                    <a:pt x="2988" y="15855"/>
                    <a:pt x="2838" y="17148"/>
                    <a:pt x="2742" y="17532"/>
                  </a:cubicBezTo>
                  <a:cubicBezTo>
                    <a:pt x="2525" y="18398"/>
                    <a:pt x="2643" y="18929"/>
                    <a:pt x="3053" y="18929"/>
                  </a:cubicBezTo>
                  <a:cubicBezTo>
                    <a:pt x="3458" y="18929"/>
                    <a:pt x="3737" y="18192"/>
                    <a:pt x="3447" y="17881"/>
                  </a:cubicBezTo>
                  <a:cubicBezTo>
                    <a:pt x="3316" y="17739"/>
                    <a:pt x="3275" y="16638"/>
                    <a:pt x="3347" y="15189"/>
                  </a:cubicBezTo>
                  <a:cubicBezTo>
                    <a:pt x="3464" y="12808"/>
                    <a:pt x="3477" y="12727"/>
                    <a:pt x="4052" y="12466"/>
                  </a:cubicBezTo>
                  <a:cubicBezTo>
                    <a:pt x="4623" y="12207"/>
                    <a:pt x="4719" y="12258"/>
                    <a:pt x="6582" y="13752"/>
                  </a:cubicBezTo>
                  <a:cubicBezTo>
                    <a:pt x="8884" y="15598"/>
                    <a:pt x="10247" y="16285"/>
                    <a:pt x="11963" y="16460"/>
                  </a:cubicBezTo>
                  <a:cubicBezTo>
                    <a:pt x="13526" y="16619"/>
                    <a:pt x="14692" y="16207"/>
                    <a:pt x="15373" y="15253"/>
                  </a:cubicBezTo>
                  <a:cubicBezTo>
                    <a:pt x="16123" y="14204"/>
                    <a:pt x="15903" y="12172"/>
                    <a:pt x="14943" y="11275"/>
                  </a:cubicBezTo>
                  <a:cubicBezTo>
                    <a:pt x="14499" y="10860"/>
                    <a:pt x="14505" y="10856"/>
                    <a:pt x="15401" y="9989"/>
                  </a:cubicBezTo>
                  <a:cubicBezTo>
                    <a:pt x="16257" y="9160"/>
                    <a:pt x="16332" y="9125"/>
                    <a:pt x="16968" y="9353"/>
                  </a:cubicBezTo>
                  <a:cubicBezTo>
                    <a:pt x="17337" y="9485"/>
                    <a:pt x="17866" y="9814"/>
                    <a:pt x="18151" y="10076"/>
                  </a:cubicBezTo>
                  <a:cubicBezTo>
                    <a:pt x="18634" y="10521"/>
                    <a:pt x="18660" y="10666"/>
                    <a:pt x="18518" y="12267"/>
                  </a:cubicBezTo>
                  <a:cubicBezTo>
                    <a:pt x="18434" y="13212"/>
                    <a:pt x="18266" y="14146"/>
                    <a:pt x="18142" y="14348"/>
                  </a:cubicBezTo>
                  <a:cubicBezTo>
                    <a:pt x="17851" y="14817"/>
                    <a:pt x="18084" y="15340"/>
                    <a:pt x="18582" y="15340"/>
                  </a:cubicBezTo>
                  <a:cubicBezTo>
                    <a:pt x="18929" y="15340"/>
                    <a:pt x="18958" y="15072"/>
                    <a:pt x="18884" y="12704"/>
                  </a:cubicBezTo>
                  <a:cubicBezTo>
                    <a:pt x="18806" y="10189"/>
                    <a:pt x="18770" y="10043"/>
                    <a:pt x="18224" y="9615"/>
                  </a:cubicBezTo>
                  <a:cubicBezTo>
                    <a:pt x="17909" y="9369"/>
                    <a:pt x="17517" y="9163"/>
                    <a:pt x="17353" y="9163"/>
                  </a:cubicBezTo>
                  <a:cubicBezTo>
                    <a:pt x="16904" y="9163"/>
                    <a:pt x="16226" y="8421"/>
                    <a:pt x="16373" y="8091"/>
                  </a:cubicBezTo>
                  <a:cubicBezTo>
                    <a:pt x="16483" y="7841"/>
                    <a:pt x="16637" y="7839"/>
                    <a:pt x="17491" y="8067"/>
                  </a:cubicBezTo>
                  <a:cubicBezTo>
                    <a:pt x="20816" y="8956"/>
                    <a:pt x="21108" y="9495"/>
                    <a:pt x="20718" y="13951"/>
                  </a:cubicBezTo>
                  <a:cubicBezTo>
                    <a:pt x="20495" y="16489"/>
                    <a:pt x="20600" y="17026"/>
                    <a:pt x="21277" y="16801"/>
                  </a:cubicBezTo>
                  <a:cubicBezTo>
                    <a:pt x="21541" y="16713"/>
                    <a:pt x="21593" y="16455"/>
                    <a:pt x="21497" y="15666"/>
                  </a:cubicBezTo>
                  <a:cubicBezTo>
                    <a:pt x="21428" y="15104"/>
                    <a:pt x="21319" y="13450"/>
                    <a:pt x="21249" y="11981"/>
                  </a:cubicBezTo>
                  <a:cubicBezTo>
                    <a:pt x="21180" y="10513"/>
                    <a:pt x="21057" y="9225"/>
                    <a:pt x="20983" y="9123"/>
                  </a:cubicBezTo>
                  <a:cubicBezTo>
                    <a:pt x="20825" y="8901"/>
                    <a:pt x="19165" y="8245"/>
                    <a:pt x="17564" y="7773"/>
                  </a:cubicBezTo>
                  <a:cubicBezTo>
                    <a:pt x="16611" y="7493"/>
                    <a:pt x="16418" y="7351"/>
                    <a:pt x="16418" y="6955"/>
                  </a:cubicBezTo>
                  <a:cubicBezTo>
                    <a:pt x="16418" y="6571"/>
                    <a:pt x="16681" y="6357"/>
                    <a:pt x="17793" y="5876"/>
                  </a:cubicBezTo>
                  <a:cubicBezTo>
                    <a:pt x="18554" y="5547"/>
                    <a:pt x="19225" y="5260"/>
                    <a:pt x="19278" y="5232"/>
                  </a:cubicBezTo>
                  <a:cubicBezTo>
                    <a:pt x="19332" y="5205"/>
                    <a:pt x="19451" y="4259"/>
                    <a:pt x="19544" y="3136"/>
                  </a:cubicBezTo>
                  <a:cubicBezTo>
                    <a:pt x="19638" y="2013"/>
                    <a:pt x="19784" y="849"/>
                    <a:pt x="19874" y="548"/>
                  </a:cubicBezTo>
                  <a:cubicBezTo>
                    <a:pt x="20015" y="76"/>
                    <a:pt x="19970" y="0"/>
                    <a:pt x="19544" y="0"/>
                  </a:cubicBezTo>
                  <a:close/>
                  <a:moveTo>
                    <a:pt x="7426" y="2533"/>
                  </a:moveTo>
                  <a:cubicBezTo>
                    <a:pt x="8029" y="2494"/>
                    <a:pt x="8105" y="2568"/>
                    <a:pt x="8388" y="3486"/>
                  </a:cubicBezTo>
                  <a:cubicBezTo>
                    <a:pt x="8557" y="4034"/>
                    <a:pt x="8637" y="4734"/>
                    <a:pt x="8562" y="5042"/>
                  </a:cubicBezTo>
                  <a:lnTo>
                    <a:pt x="8425" y="5606"/>
                  </a:lnTo>
                  <a:lnTo>
                    <a:pt x="9800" y="5471"/>
                  </a:lnTo>
                  <a:cubicBezTo>
                    <a:pt x="10555" y="5397"/>
                    <a:pt x="11227" y="5416"/>
                    <a:pt x="11294" y="5510"/>
                  </a:cubicBezTo>
                  <a:cubicBezTo>
                    <a:pt x="11361" y="5605"/>
                    <a:pt x="11452" y="5994"/>
                    <a:pt x="11496" y="6376"/>
                  </a:cubicBezTo>
                  <a:cubicBezTo>
                    <a:pt x="11554" y="6879"/>
                    <a:pt x="11480" y="7077"/>
                    <a:pt x="11230" y="7106"/>
                  </a:cubicBezTo>
                  <a:cubicBezTo>
                    <a:pt x="11040" y="7129"/>
                    <a:pt x="10286" y="7203"/>
                    <a:pt x="9552" y="7273"/>
                  </a:cubicBezTo>
                  <a:cubicBezTo>
                    <a:pt x="8402" y="7383"/>
                    <a:pt x="8238" y="7455"/>
                    <a:pt x="8352" y="7765"/>
                  </a:cubicBezTo>
                  <a:cubicBezTo>
                    <a:pt x="8636" y="8541"/>
                    <a:pt x="8689" y="9605"/>
                    <a:pt x="8462" y="9973"/>
                  </a:cubicBezTo>
                  <a:cubicBezTo>
                    <a:pt x="8188" y="10415"/>
                    <a:pt x="6886" y="10513"/>
                    <a:pt x="6436" y="10124"/>
                  </a:cubicBezTo>
                  <a:cubicBezTo>
                    <a:pt x="6284" y="9992"/>
                    <a:pt x="6161" y="9372"/>
                    <a:pt x="6161" y="8742"/>
                  </a:cubicBezTo>
                  <a:lnTo>
                    <a:pt x="6161" y="7591"/>
                  </a:lnTo>
                  <a:lnTo>
                    <a:pt x="4951" y="7535"/>
                  </a:lnTo>
                  <a:lnTo>
                    <a:pt x="3741" y="7472"/>
                  </a:lnTo>
                  <a:lnTo>
                    <a:pt x="3741" y="6376"/>
                  </a:lnTo>
                  <a:lnTo>
                    <a:pt x="3741" y="5280"/>
                  </a:lnTo>
                  <a:lnTo>
                    <a:pt x="4896" y="5217"/>
                  </a:lnTo>
                  <a:cubicBezTo>
                    <a:pt x="5527" y="5182"/>
                    <a:pt x="6112" y="5059"/>
                    <a:pt x="6197" y="4939"/>
                  </a:cubicBezTo>
                  <a:cubicBezTo>
                    <a:pt x="6283" y="4819"/>
                    <a:pt x="6300" y="4285"/>
                    <a:pt x="6234" y="3756"/>
                  </a:cubicBezTo>
                  <a:cubicBezTo>
                    <a:pt x="6105" y="2714"/>
                    <a:pt x="6203" y="2612"/>
                    <a:pt x="7426" y="2533"/>
                  </a:cubicBezTo>
                  <a:close/>
                  <a:moveTo>
                    <a:pt x="13421" y="4224"/>
                  </a:moveTo>
                  <a:cubicBezTo>
                    <a:pt x="13673" y="4243"/>
                    <a:pt x="13891" y="4332"/>
                    <a:pt x="14228" y="4502"/>
                  </a:cubicBezTo>
                  <a:cubicBezTo>
                    <a:pt x="15204" y="4997"/>
                    <a:pt x="15681" y="5512"/>
                    <a:pt x="15859" y="6344"/>
                  </a:cubicBezTo>
                  <a:cubicBezTo>
                    <a:pt x="16107" y="6946"/>
                    <a:pt x="16089" y="7596"/>
                    <a:pt x="15823" y="8424"/>
                  </a:cubicBezTo>
                  <a:cubicBezTo>
                    <a:pt x="15807" y="8472"/>
                    <a:pt x="15780" y="8525"/>
                    <a:pt x="15758" y="8575"/>
                  </a:cubicBezTo>
                  <a:cubicBezTo>
                    <a:pt x="15515" y="9383"/>
                    <a:pt x="15039" y="9994"/>
                    <a:pt x="14383" y="10306"/>
                  </a:cubicBezTo>
                  <a:cubicBezTo>
                    <a:pt x="14181" y="10459"/>
                    <a:pt x="13996" y="10557"/>
                    <a:pt x="13861" y="10560"/>
                  </a:cubicBezTo>
                  <a:cubicBezTo>
                    <a:pt x="13859" y="10560"/>
                    <a:pt x="13854" y="10560"/>
                    <a:pt x="13852" y="10560"/>
                  </a:cubicBezTo>
                  <a:cubicBezTo>
                    <a:pt x="13703" y="10645"/>
                    <a:pt x="13604" y="10731"/>
                    <a:pt x="13586" y="10814"/>
                  </a:cubicBezTo>
                  <a:cubicBezTo>
                    <a:pt x="13638" y="10927"/>
                    <a:pt x="13795" y="11101"/>
                    <a:pt x="13998" y="11307"/>
                  </a:cubicBezTo>
                  <a:cubicBezTo>
                    <a:pt x="14051" y="11345"/>
                    <a:pt x="14072" y="11366"/>
                    <a:pt x="14136" y="11410"/>
                  </a:cubicBezTo>
                  <a:cubicBezTo>
                    <a:pt x="14820" y="11876"/>
                    <a:pt x="15373" y="12887"/>
                    <a:pt x="15373" y="13665"/>
                  </a:cubicBezTo>
                  <a:cubicBezTo>
                    <a:pt x="15373" y="13909"/>
                    <a:pt x="15215" y="14215"/>
                    <a:pt x="14933" y="14530"/>
                  </a:cubicBezTo>
                  <a:cubicBezTo>
                    <a:pt x="14929" y="14535"/>
                    <a:pt x="14929" y="14541"/>
                    <a:pt x="14924" y="14546"/>
                  </a:cubicBezTo>
                  <a:cubicBezTo>
                    <a:pt x="14833" y="14662"/>
                    <a:pt x="14719" y="14762"/>
                    <a:pt x="14594" y="14864"/>
                  </a:cubicBezTo>
                  <a:cubicBezTo>
                    <a:pt x="14549" y="14901"/>
                    <a:pt x="14506" y="14940"/>
                    <a:pt x="14457" y="14975"/>
                  </a:cubicBezTo>
                  <a:cubicBezTo>
                    <a:pt x="13871" y="15462"/>
                    <a:pt x="13594" y="15545"/>
                    <a:pt x="12578" y="15539"/>
                  </a:cubicBezTo>
                  <a:cubicBezTo>
                    <a:pt x="11304" y="15531"/>
                    <a:pt x="9314" y="15016"/>
                    <a:pt x="8260" y="14419"/>
                  </a:cubicBezTo>
                  <a:cubicBezTo>
                    <a:pt x="7505" y="13991"/>
                    <a:pt x="3992" y="10917"/>
                    <a:pt x="3127" y="9973"/>
                  </a:cubicBezTo>
                  <a:lnTo>
                    <a:pt x="2952" y="9822"/>
                  </a:lnTo>
                  <a:lnTo>
                    <a:pt x="2998" y="9790"/>
                  </a:lnTo>
                  <a:cubicBezTo>
                    <a:pt x="2987" y="9770"/>
                    <a:pt x="2934" y="9721"/>
                    <a:pt x="2934" y="9711"/>
                  </a:cubicBezTo>
                  <a:cubicBezTo>
                    <a:pt x="2934" y="9481"/>
                    <a:pt x="5241" y="8345"/>
                    <a:pt x="5464" y="8464"/>
                  </a:cubicBezTo>
                  <a:cubicBezTo>
                    <a:pt x="5482" y="8474"/>
                    <a:pt x="5502" y="8511"/>
                    <a:pt x="5519" y="8536"/>
                  </a:cubicBezTo>
                  <a:cubicBezTo>
                    <a:pt x="5548" y="8546"/>
                    <a:pt x="5578" y="8555"/>
                    <a:pt x="5592" y="8575"/>
                  </a:cubicBezTo>
                  <a:cubicBezTo>
                    <a:pt x="5672" y="8686"/>
                    <a:pt x="5723" y="9107"/>
                    <a:pt x="5702" y="9512"/>
                  </a:cubicBezTo>
                  <a:cubicBezTo>
                    <a:pt x="5702" y="9515"/>
                    <a:pt x="5703" y="9517"/>
                    <a:pt x="5702" y="9520"/>
                  </a:cubicBezTo>
                  <a:cubicBezTo>
                    <a:pt x="5703" y="9531"/>
                    <a:pt x="5702" y="9541"/>
                    <a:pt x="5702" y="9552"/>
                  </a:cubicBezTo>
                  <a:lnTo>
                    <a:pt x="5702" y="10370"/>
                  </a:lnTo>
                  <a:cubicBezTo>
                    <a:pt x="5714" y="10424"/>
                    <a:pt x="5725" y="10472"/>
                    <a:pt x="5748" y="10513"/>
                  </a:cubicBezTo>
                  <a:lnTo>
                    <a:pt x="7233" y="10640"/>
                  </a:lnTo>
                  <a:cubicBezTo>
                    <a:pt x="8073" y="10714"/>
                    <a:pt x="8823" y="10724"/>
                    <a:pt x="8902" y="10656"/>
                  </a:cubicBezTo>
                  <a:cubicBezTo>
                    <a:pt x="8979" y="10589"/>
                    <a:pt x="9036" y="9911"/>
                    <a:pt x="9039" y="9147"/>
                  </a:cubicBezTo>
                  <a:cubicBezTo>
                    <a:pt x="8981" y="8600"/>
                    <a:pt x="8975" y="8287"/>
                    <a:pt x="9039" y="8107"/>
                  </a:cubicBezTo>
                  <a:lnTo>
                    <a:pt x="9039" y="7670"/>
                  </a:lnTo>
                  <a:lnTo>
                    <a:pt x="9873" y="7638"/>
                  </a:lnTo>
                  <a:cubicBezTo>
                    <a:pt x="10006" y="7615"/>
                    <a:pt x="10133" y="7599"/>
                    <a:pt x="10231" y="7607"/>
                  </a:cubicBezTo>
                  <a:cubicBezTo>
                    <a:pt x="10322" y="7613"/>
                    <a:pt x="10540" y="7605"/>
                    <a:pt x="10698" y="7607"/>
                  </a:cubicBezTo>
                  <a:lnTo>
                    <a:pt x="11927" y="7551"/>
                  </a:lnTo>
                  <a:lnTo>
                    <a:pt x="11927" y="6392"/>
                  </a:lnTo>
                  <a:cubicBezTo>
                    <a:pt x="11927" y="6249"/>
                    <a:pt x="11911" y="6161"/>
                    <a:pt x="11908" y="6050"/>
                  </a:cubicBezTo>
                  <a:cubicBezTo>
                    <a:pt x="11826" y="5679"/>
                    <a:pt x="11733" y="5357"/>
                    <a:pt x="11606" y="5185"/>
                  </a:cubicBezTo>
                  <a:cubicBezTo>
                    <a:pt x="11548" y="5160"/>
                    <a:pt x="11494" y="5132"/>
                    <a:pt x="11413" y="5113"/>
                  </a:cubicBezTo>
                  <a:cubicBezTo>
                    <a:pt x="10711" y="4955"/>
                    <a:pt x="11091" y="4664"/>
                    <a:pt x="12413" y="4359"/>
                  </a:cubicBezTo>
                  <a:cubicBezTo>
                    <a:pt x="12885" y="4250"/>
                    <a:pt x="13168" y="4205"/>
                    <a:pt x="13421" y="4224"/>
                  </a:cubicBezTo>
                  <a:close/>
                </a:path>
              </a:pathLst>
            </a:custGeom>
            <a:ln w="25400">
              <a:solidFill>
                <a:srgbClr val="000000"/>
              </a:solidFill>
              <a:miter lim="400000"/>
            </a:ln>
          </p:spPr>
        </p:pic>
        <p:pic>
          <p:nvPicPr>
            <p:cNvPr id="22" name="Screenshot 2020-08-17 at 13.11.39.png" descr="Screenshot 2020-08-17 at 13.11.39.png">
              <a:extLst>
                <a:ext uri="{FF2B5EF4-FFF2-40B4-BE49-F238E27FC236}">
                  <a16:creationId xmlns:a16="http://schemas.microsoft.com/office/drawing/2014/main" id="{87EC8FF5-3745-4BAE-8255-FDE6BDA58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9587" t="7851" r="22302" b="8253"/>
            <a:stretch>
              <a:fillRect/>
            </a:stretch>
          </p:blipFill>
          <p:spPr>
            <a:xfrm rot="16200000">
              <a:off x="4145810" y="2626411"/>
              <a:ext cx="381273" cy="543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40" extrusionOk="0">
                  <a:moveTo>
                    <a:pt x="8574" y="0"/>
                  </a:moveTo>
                  <a:lnTo>
                    <a:pt x="4667" y="61"/>
                  </a:lnTo>
                  <a:cubicBezTo>
                    <a:pt x="2479" y="97"/>
                    <a:pt x="588" y="227"/>
                    <a:pt x="370" y="354"/>
                  </a:cubicBezTo>
                  <a:cubicBezTo>
                    <a:pt x="91" y="517"/>
                    <a:pt x="-12" y="1300"/>
                    <a:pt x="1" y="3145"/>
                  </a:cubicBezTo>
                  <a:cubicBezTo>
                    <a:pt x="11" y="4556"/>
                    <a:pt x="92" y="5787"/>
                    <a:pt x="176" y="5882"/>
                  </a:cubicBezTo>
                  <a:cubicBezTo>
                    <a:pt x="259" y="5977"/>
                    <a:pt x="393" y="8510"/>
                    <a:pt x="477" y="11513"/>
                  </a:cubicBezTo>
                  <a:cubicBezTo>
                    <a:pt x="647" y="17556"/>
                    <a:pt x="817" y="20325"/>
                    <a:pt x="1060" y="21092"/>
                  </a:cubicBezTo>
                  <a:cubicBezTo>
                    <a:pt x="1221" y="21600"/>
                    <a:pt x="1221" y="21596"/>
                    <a:pt x="4443" y="21466"/>
                  </a:cubicBezTo>
                  <a:cubicBezTo>
                    <a:pt x="6216" y="21395"/>
                    <a:pt x="8077" y="21260"/>
                    <a:pt x="8574" y="21160"/>
                  </a:cubicBezTo>
                  <a:lnTo>
                    <a:pt x="9478" y="20976"/>
                  </a:lnTo>
                  <a:lnTo>
                    <a:pt x="9371" y="18818"/>
                  </a:lnTo>
                  <a:cubicBezTo>
                    <a:pt x="9282" y="16980"/>
                    <a:pt x="9344" y="16643"/>
                    <a:pt x="9760" y="16530"/>
                  </a:cubicBezTo>
                  <a:cubicBezTo>
                    <a:pt x="10029" y="16458"/>
                    <a:pt x="12264" y="16510"/>
                    <a:pt x="14737" y="16653"/>
                  </a:cubicBezTo>
                  <a:cubicBezTo>
                    <a:pt x="18944" y="16897"/>
                    <a:pt x="19308" y="16893"/>
                    <a:pt x="20384" y="16524"/>
                  </a:cubicBezTo>
                  <a:lnTo>
                    <a:pt x="21541" y="16129"/>
                  </a:lnTo>
                  <a:lnTo>
                    <a:pt x="21560" y="12309"/>
                  </a:lnTo>
                  <a:cubicBezTo>
                    <a:pt x="21588" y="8226"/>
                    <a:pt x="21193" y="6144"/>
                    <a:pt x="20287" y="5678"/>
                  </a:cubicBezTo>
                  <a:cubicBezTo>
                    <a:pt x="19918" y="5488"/>
                    <a:pt x="18304" y="5413"/>
                    <a:pt x="14717" y="5413"/>
                  </a:cubicBezTo>
                  <a:cubicBezTo>
                    <a:pt x="11940" y="5413"/>
                    <a:pt x="9591" y="5321"/>
                    <a:pt x="9498" y="5215"/>
                  </a:cubicBezTo>
                  <a:cubicBezTo>
                    <a:pt x="9331" y="5026"/>
                    <a:pt x="9161" y="4146"/>
                    <a:pt x="8769" y="1382"/>
                  </a:cubicBezTo>
                  <a:lnTo>
                    <a:pt x="8574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24" name="Screenshot 2020-08-17 at 13.13.07.png" descr="Screenshot 2020-08-17 at 13.13.07.png">
              <a:extLst>
                <a:ext uri="{FF2B5EF4-FFF2-40B4-BE49-F238E27FC236}">
                  <a16:creationId xmlns:a16="http://schemas.microsoft.com/office/drawing/2014/main" id="{97DD4B2C-CCF0-4676-BBB2-E19626C00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5237" t="16160" r="31988" b="8279"/>
            <a:stretch>
              <a:fillRect/>
            </a:stretch>
          </p:blipFill>
          <p:spPr>
            <a:xfrm rot="16200000">
              <a:off x="5738895" y="4459674"/>
              <a:ext cx="270974" cy="41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1902" y="0"/>
                  </a:moveTo>
                  <a:cubicBezTo>
                    <a:pt x="1427" y="58"/>
                    <a:pt x="1056" y="144"/>
                    <a:pt x="916" y="255"/>
                  </a:cubicBezTo>
                  <a:cubicBezTo>
                    <a:pt x="825" y="328"/>
                    <a:pt x="734" y="595"/>
                    <a:pt x="639" y="947"/>
                  </a:cubicBezTo>
                  <a:cubicBezTo>
                    <a:pt x="470" y="1497"/>
                    <a:pt x="246" y="4672"/>
                    <a:pt x="153" y="8074"/>
                  </a:cubicBezTo>
                  <a:lnTo>
                    <a:pt x="0" y="14109"/>
                  </a:lnTo>
                  <a:cubicBezTo>
                    <a:pt x="204" y="14182"/>
                    <a:pt x="524" y="14252"/>
                    <a:pt x="972" y="14309"/>
                  </a:cubicBezTo>
                  <a:lnTo>
                    <a:pt x="4346" y="14318"/>
                  </a:lnTo>
                  <a:lnTo>
                    <a:pt x="8692" y="14327"/>
                  </a:lnTo>
                  <a:lnTo>
                    <a:pt x="12538" y="17968"/>
                  </a:lnTo>
                  <a:cubicBezTo>
                    <a:pt x="14638" y="19957"/>
                    <a:pt x="16537" y="21575"/>
                    <a:pt x="16787" y="21600"/>
                  </a:cubicBezTo>
                  <a:cubicBezTo>
                    <a:pt x="16852" y="21596"/>
                    <a:pt x="16998" y="21544"/>
                    <a:pt x="17093" y="21527"/>
                  </a:cubicBezTo>
                  <a:cubicBezTo>
                    <a:pt x="18250" y="21301"/>
                    <a:pt x="21397" y="19680"/>
                    <a:pt x="21592" y="19179"/>
                  </a:cubicBezTo>
                  <a:cubicBezTo>
                    <a:pt x="21600" y="19144"/>
                    <a:pt x="21587" y="19113"/>
                    <a:pt x="21592" y="19079"/>
                  </a:cubicBezTo>
                  <a:cubicBezTo>
                    <a:pt x="21537" y="18771"/>
                    <a:pt x="20640" y="17859"/>
                    <a:pt x="19495" y="16976"/>
                  </a:cubicBezTo>
                  <a:cubicBezTo>
                    <a:pt x="17540" y="15467"/>
                    <a:pt x="17427" y="15255"/>
                    <a:pt x="18259" y="14646"/>
                  </a:cubicBezTo>
                  <a:cubicBezTo>
                    <a:pt x="18970" y="14125"/>
                    <a:pt x="19262" y="12489"/>
                    <a:pt x="19564" y="7227"/>
                  </a:cubicBezTo>
                  <a:lnTo>
                    <a:pt x="19856" y="2121"/>
                  </a:lnTo>
                  <a:lnTo>
                    <a:pt x="19856" y="546"/>
                  </a:lnTo>
                  <a:lnTo>
                    <a:pt x="17162" y="437"/>
                  </a:lnTo>
                  <a:cubicBezTo>
                    <a:pt x="15693" y="418"/>
                    <a:pt x="12257" y="342"/>
                    <a:pt x="8470" y="218"/>
                  </a:cubicBezTo>
                  <a:lnTo>
                    <a:pt x="1902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28" name="Screenshot 2020-08-17 at 13.15.52.png" descr="Screenshot 2020-08-17 at 13.15.52.png">
              <a:extLst>
                <a:ext uri="{FF2B5EF4-FFF2-40B4-BE49-F238E27FC236}">
                  <a16:creationId xmlns:a16="http://schemas.microsoft.com/office/drawing/2014/main" id="{5E328560-5087-47A8-8650-C27EB05E5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6960" t="8333" r="16979" b="13486"/>
            <a:stretch>
              <a:fillRect/>
            </a:stretch>
          </p:blipFill>
          <p:spPr>
            <a:xfrm rot="16200000">
              <a:off x="4191173" y="4501042"/>
              <a:ext cx="360522" cy="46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extrusionOk="0">
                  <a:moveTo>
                    <a:pt x="6309" y="0"/>
                  </a:moveTo>
                  <a:lnTo>
                    <a:pt x="6276" y="2932"/>
                  </a:lnTo>
                  <a:lnTo>
                    <a:pt x="6254" y="5864"/>
                  </a:lnTo>
                  <a:lnTo>
                    <a:pt x="3127" y="5873"/>
                  </a:lnTo>
                  <a:lnTo>
                    <a:pt x="0" y="5882"/>
                  </a:lnTo>
                  <a:lnTo>
                    <a:pt x="44" y="9639"/>
                  </a:lnTo>
                  <a:lnTo>
                    <a:pt x="77" y="13397"/>
                  </a:lnTo>
                  <a:lnTo>
                    <a:pt x="2096" y="13534"/>
                  </a:lnTo>
                  <a:cubicBezTo>
                    <a:pt x="5174" y="13742"/>
                    <a:pt x="5453" y="14114"/>
                    <a:pt x="5453" y="18075"/>
                  </a:cubicBezTo>
                  <a:lnTo>
                    <a:pt x="5453" y="21600"/>
                  </a:lnTo>
                  <a:lnTo>
                    <a:pt x="8766" y="21316"/>
                  </a:lnTo>
                  <a:cubicBezTo>
                    <a:pt x="10585" y="21160"/>
                    <a:pt x="12386" y="20836"/>
                    <a:pt x="12771" y="20594"/>
                  </a:cubicBezTo>
                  <a:cubicBezTo>
                    <a:pt x="13156" y="20352"/>
                    <a:pt x="14516" y="20189"/>
                    <a:pt x="15799" y="20241"/>
                  </a:cubicBezTo>
                  <a:cubicBezTo>
                    <a:pt x="19613" y="20398"/>
                    <a:pt x="21600" y="18921"/>
                    <a:pt x="20254" y="16931"/>
                  </a:cubicBezTo>
                  <a:cubicBezTo>
                    <a:pt x="19537" y="15872"/>
                    <a:pt x="16613" y="14817"/>
                    <a:pt x="15196" y="15108"/>
                  </a:cubicBezTo>
                  <a:cubicBezTo>
                    <a:pt x="14641" y="15222"/>
                    <a:pt x="13704" y="15044"/>
                    <a:pt x="13122" y="14704"/>
                  </a:cubicBezTo>
                  <a:lnTo>
                    <a:pt x="12069" y="14085"/>
                  </a:lnTo>
                  <a:lnTo>
                    <a:pt x="13122" y="13827"/>
                  </a:lnTo>
                  <a:cubicBezTo>
                    <a:pt x="15610" y="13217"/>
                    <a:pt x="17929" y="11953"/>
                    <a:pt x="18389" y="10946"/>
                  </a:cubicBezTo>
                  <a:cubicBezTo>
                    <a:pt x="19026" y="9550"/>
                    <a:pt x="17950" y="7900"/>
                    <a:pt x="15854" y="7042"/>
                  </a:cubicBezTo>
                  <a:cubicBezTo>
                    <a:pt x="14472" y="6477"/>
                    <a:pt x="14402" y="6346"/>
                    <a:pt x="15130" y="5770"/>
                  </a:cubicBezTo>
                  <a:cubicBezTo>
                    <a:pt x="15858" y="5194"/>
                    <a:pt x="16056" y="5197"/>
                    <a:pt x="17105" y="5778"/>
                  </a:cubicBezTo>
                  <a:cubicBezTo>
                    <a:pt x="19254" y="6969"/>
                    <a:pt x="21329" y="5646"/>
                    <a:pt x="21329" y="3078"/>
                  </a:cubicBezTo>
                  <a:cubicBezTo>
                    <a:pt x="21329" y="1113"/>
                    <a:pt x="20094" y="429"/>
                    <a:pt x="17719" y="1083"/>
                  </a:cubicBezTo>
                  <a:cubicBezTo>
                    <a:pt x="16461" y="1431"/>
                    <a:pt x="15773" y="1380"/>
                    <a:pt x="14439" y="834"/>
                  </a:cubicBezTo>
                  <a:cubicBezTo>
                    <a:pt x="13498" y="449"/>
                    <a:pt x="11312" y="107"/>
                    <a:pt x="9523" y="69"/>
                  </a:cubicBezTo>
                  <a:lnTo>
                    <a:pt x="6309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30" name="Screenshot 2020-08-17 at 13.16.08.png" descr="Screenshot 2020-08-17 at 13.16.08.png">
              <a:extLst>
                <a:ext uri="{FF2B5EF4-FFF2-40B4-BE49-F238E27FC236}">
                  <a16:creationId xmlns:a16="http://schemas.microsoft.com/office/drawing/2014/main" id="{2DFF88EC-E32F-4504-A94E-1877E7706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13353" t="19617" r="22511" b="15984"/>
            <a:stretch>
              <a:fillRect/>
            </a:stretch>
          </p:blipFill>
          <p:spPr>
            <a:xfrm rot="16200000">
              <a:off x="5618105" y="842953"/>
              <a:ext cx="452438" cy="48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362" extrusionOk="0">
                  <a:moveTo>
                    <a:pt x="14340" y="29"/>
                  </a:moveTo>
                  <a:cubicBezTo>
                    <a:pt x="13084" y="233"/>
                    <a:pt x="11463" y="1524"/>
                    <a:pt x="8127" y="4115"/>
                  </a:cubicBezTo>
                  <a:cubicBezTo>
                    <a:pt x="5657" y="6033"/>
                    <a:pt x="2827" y="8103"/>
                    <a:pt x="1828" y="8713"/>
                  </a:cubicBezTo>
                  <a:cubicBezTo>
                    <a:pt x="829" y="9322"/>
                    <a:pt x="4" y="10100"/>
                    <a:pt x="0" y="10448"/>
                  </a:cubicBezTo>
                  <a:cubicBezTo>
                    <a:pt x="-4" y="10795"/>
                    <a:pt x="1445" y="12068"/>
                    <a:pt x="3220" y="13276"/>
                  </a:cubicBezTo>
                  <a:cubicBezTo>
                    <a:pt x="4995" y="14484"/>
                    <a:pt x="7581" y="16438"/>
                    <a:pt x="8970" y="17613"/>
                  </a:cubicBezTo>
                  <a:cubicBezTo>
                    <a:pt x="10359" y="18788"/>
                    <a:pt x="12125" y="20136"/>
                    <a:pt x="12891" y="20615"/>
                  </a:cubicBezTo>
                  <a:cubicBezTo>
                    <a:pt x="13657" y="21093"/>
                    <a:pt x="14443" y="21425"/>
                    <a:pt x="14634" y="21352"/>
                  </a:cubicBezTo>
                  <a:cubicBezTo>
                    <a:pt x="14825" y="21279"/>
                    <a:pt x="16469" y="19725"/>
                    <a:pt x="18290" y="17899"/>
                  </a:cubicBezTo>
                  <a:lnTo>
                    <a:pt x="21596" y="14586"/>
                  </a:lnTo>
                  <a:lnTo>
                    <a:pt x="21577" y="9979"/>
                  </a:lnTo>
                  <a:lnTo>
                    <a:pt x="21549" y="5382"/>
                  </a:lnTo>
                  <a:lnTo>
                    <a:pt x="18376" y="2450"/>
                  </a:lnTo>
                  <a:cubicBezTo>
                    <a:pt x="16489" y="708"/>
                    <a:pt x="15597" y="-175"/>
                    <a:pt x="14340" y="29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32" name="The benefits to all relevant stakeholders. Including the users, the payers and others. Ensuring the intended benefits are clear, focused and realistic">
              <a:extLst>
                <a:ext uri="{FF2B5EF4-FFF2-40B4-BE49-F238E27FC236}">
                  <a16:creationId xmlns:a16="http://schemas.microsoft.com/office/drawing/2014/main" id="{ABDB25D7-A1CD-44CE-B286-C966C6376F21}"/>
                </a:ext>
              </a:extLst>
            </p:cNvPr>
            <p:cNvSpPr txBox="1"/>
            <p:nvPr/>
          </p:nvSpPr>
          <p:spPr>
            <a:xfrm>
              <a:off x="3413572" y="1339616"/>
              <a:ext cx="2356084" cy="9030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/>
            <a:lstStyle>
              <a:lvl1pPr>
                <a:defRPr sz="2100" i="1"/>
              </a:lvl1pPr>
            </a:lstStyle>
            <a:p>
              <a:r>
                <a:rPr sz="1050"/>
                <a:t>The benefits to all relevant stakeholders. Including the users, the payers and others. Ensuring the intended benefits are clear, focused and realistic</a:t>
              </a:r>
              <a:r>
                <a:rPr lang="en-GB" sz="1050"/>
                <a:t>.</a:t>
              </a:r>
              <a:endParaRPr sz="1050"/>
            </a:p>
          </p:txBody>
        </p:sp>
        <p:sp>
          <p:nvSpPr>
            <p:cNvPr id="33" name="Digital maturity of target NHS organisations. Their receptiveness and experience in innovation.">
              <a:extLst>
                <a:ext uri="{FF2B5EF4-FFF2-40B4-BE49-F238E27FC236}">
                  <a16:creationId xmlns:a16="http://schemas.microsoft.com/office/drawing/2014/main" id="{71C26D37-244D-4D32-8CBD-775C5CDDCA74}"/>
                </a:ext>
              </a:extLst>
            </p:cNvPr>
            <p:cNvSpPr txBox="1"/>
            <p:nvPr/>
          </p:nvSpPr>
          <p:spPr>
            <a:xfrm>
              <a:off x="3221482" y="3478888"/>
              <a:ext cx="1471920" cy="10749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/>
            <a:lstStyle>
              <a:lvl1pPr>
                <a:defRPr sz="2100" i="1"/>
              </a:lvl1pPr>
            </a:lstStyle>
            <a:p>
              <a:r>
                <a:rPr sz="1050"/>
                <a:t>Digital maturity of target NHS organisations. Their receptiveness and experience in innovation</a:t>
              </a:r>
              <a:r>
                <a:rPr lang="en-GB" sz="1050"/>
                <a:t>.</a:t>
              </a:r>
              <a:endParaRPr sz="1050"/>
            </a:p>
          </p:txBody>
        </p:sp>
        <p:sp>
          <p:nvSpPr>
            <p:cNvPr id="34" name="Designing in line with accepted processes (e.g. user centred design). Sufficient and early prototyping and testing">
              <a:extLst>
                <a:ext uri="{FF2B5EF4-FFF2-40B4-BE49-F238E27FC236}">
                  <a16:creationId xmlns:a16="http://schemas.microsoft.com/office/drawing/2014/main" id="{3AF31137-840C-4637-A011-68621AE98303}"/>
                </a:ext>
              </a:extLst>
            </p:cNvPr>
            <p:cNvSpPr txBox="1"/>
            <p:nvPr/>
          </p:nvSpPr>
          <p:spPr>
            <a:xfrm>
              <a:off x="4727036" y="3386765"/>
              <a:ext cx="1541586" cy="10749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/>
            <a:lstStyle>
              <a:lvl1pPr>
                <a:defRPr sz="2100" i="1"/>
              </a:lvl1pPr>
            </a:lstStyle>
            <a:p>
              <a:r>
                <a:rPr sz="1050"/>
                <a:t>Designing in line with accepted processes (e.g. user centred design). Sufficient and early prototyping and testing</a:t>
              </a:r>
              <a:r>
                <a:rPr lang="en-GB" sz="1050"/>
                <a:t>.</a:t>
              </a:r>
              <a:endParaRPr sz="1050"/>
            </a:p>
          </p:txBody>
        </p:sp>
        <p:sp>
          <p:nvSpPr>
            <p:cNvPr id="35" name="Roles and capabilities which support the business. Strong structure and sufficient skill mix">
              <a:extLst>
                <a:ext uri="{FF2B5EF4-FFF2-40B4-BE49-F238E27FC236}">
                  <a16:creationId xmlns:a16="http://schemas.microsoft.com/office/drawing/2014/main" id="{7563F63E-4795-4FC2-93FC-66B0449F0698}"/>
                </a:ext>
              </a:extLst>
            </p:cNvPr>
            <p:cNvSpPr txBox="1"/>
            <p:nvPr/>
          </p:nvSpPr>
          <p:spPr>
            <a:xfrm>
              <a:off x="3212331" y="5102654"/>
              <a:ext cx="1478599" cy="9030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/>
            <a:lstStyle>
              <a:lvl1pPr>
                <a:defRPr sz="2100" i="1"/>
              </a:lvl1pPr>
            </a:lstStyle>
            <a:p>
              <a:r>
                <a:rPr sz="1050"/>
                <a:t>Roles and capabilities</a:t>
              </a:r>
              <a:br>
                <a:rPr lang="en-GB" sz="1050"/>
              </a:br>
              <a:r>
                <a:rPr lang="en-GB" sz="1050"/>
                <a:t>that</a:t>
              </a:r>
              <a:r>
                <a:rPr sz="1050"/>
                <a:t> support the business. Strong structure and sufficient skill mix</a:t>
              </a:r>
              <a:r>
                <a:rPr lang="en-GB" sz="1050"/>
                <a:t>.</a:t>
              </a:r>
              <a:endParaRPr sz="1050"/>
            </a:p>
          </p:txBody>
        </p:sp>
        <p:sp>
          <p:nvSpPr>
            <p:cNvPr id="36" name="Information produced or needed by the tool; accessibility. Adherence to data safety standards.">
              <a:extLst>
                <a:ext uri="{FF2B5EF4-FFF2-40B4-BE49-F238E27FC236}">
                  <a16:creationId xmlns:a16="http://schemas.microsoft.com/office/drawing/2014/main" id="{85C83755-AE9F-455B-8B5E-F20F21FA4A65}"/>
                </a:ext>
              </a:extLst>
            </p:cNvPr>
            <p:cNvSpPr txBox="1"/>
            <p:nvPr/>
          </p:nvSpPr>
          <p:spPr>
            <a:xfrm>
              <a:off x="4727380" y="5102654"/>
              <a:ext cx="1541585" cy="9030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/>
            <a:lstStyle>
              <a:lvl1pPr>
                <a:defRPr sz="2100" i="1"/>
              </a:lvl1pPr>
            </a:lstStyle>
            <a:p>
              <a:r>
                <a:rPr sz="1050"/>
                <a:t>Information produced or needed by the tool; accessibility. Adherence</a:t>
              </a:r>
              <a:br>
                <a:rPr lang="en-GB" sz="1050"/>
              </a:br>
              <a:r>
                <a:rPr sz="1050"/>
                <a:t>to data safety standards</a:t>
              </a:r>
              <a:r>
                <a:rPr lang="en-GB" sz="1050"/>
                <a:t>.</a:t>
              </a:r>
              <a:endParaRPr sz="1050"/>
            </a:p>
          </p:txBody>
        </p:sp>
        <p:sp>
          <p:nvSpPr>
            <p:cNvPr id="45" name="Line">
              <a:extLst>
                <a:ext uri="{FF2B5EF4-FFF2-40B4-BE49-F238E27FC236}">
                  <a16:creationId xmlns:a16="http://schemas.microsoft.com/office/drawing/2014/main" id="{C6510296-04F2-4BC2-B209-39CC899D1FD4}"/>
                </a:ext>
              </a:extLst>
            </p:cNvPr>
            <p:cNvSpPr/>
            <p:nvPr/>
          </p:nvSpPr>
          <p:spPr>
            <a:xfrm>
              <a:off x="3194405" y="601591"/>
              <a:ext cx="2937485" cy="1"/>
            </a:xfrm>
            <a:prstGeom prst="line">
              <a:avLst/>
            </a:prstGeom>
            <a:ln w="76200">
              <a:solidFill>
                <a:srgbClr val="1EDEB9"/>
              </a:solidFill>
              <a:miter lim="400000"/>
              <a:headEnd type="triangle" len="sm"/>
              <a:tailEnd type="triangle" len="sm"/>
            </a:ln>
            <a:effectLst>
              <a:outerShdw blurRad="355600" dist="25400" dir="5400000" rotWithShape="0">
                <a:srgbClr val="000000">
                  <a:alpha val="43000"/>
                </a:srgbClr>
              </a:outerShdw>
            </a:effectLst>
          </p:spPr>
          <p:txBody>
            <a:bodyPr lIns="25400" tIns="25400" rIns="25400" bIns="25400" anchor="ctr"/>
            <a:lstStyle/>
            <a:p>
              <a:endParaRPr sz="900"/>
            </a:p>
          </p:txBody>
        </p:sp>
        <p:sp>
          <p:nvSpPr>
            <p:cNvPr id="48" name="Development">
              <a:extLst>
                <a:ext uri="{FF2B5EF4-FFF2-40B4-BE49-F238E27FC236}">
                  <a16:creationId xmlns:a16="http://schemas.microsoft.com/office/drawing/2014/main" id="{0F45C9F0-1ECE-419F-A798-D646D55E7F38}"/>
                </a:ext>
              </a:extLst>
            </p:cNvPr>
            <p:cNvSpPr txBox="1"/>
            <p:nvPr/>
          </p:nvSpPr>
          <p:spPr>
            <a:xfrm>
              <a:off x="3911615" y="196950"/>
              <a:ext cx="1509003" cy="297517"/>
            </a:xfrm>
            <a:prstGeom prst="rect">
              <a:avLst/>
            </a:prstGeom>
            <a:ln w="12700">
              <a:miter lim="400000"/>
            </a:ln>
            <a:effectLst>
              <a:outerShdw blurRad="355600" dist="25400" dir="5400000" rotWithShape="0">
                <a:srgbClr val="000000">
                  <a:alpha val="7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sz="3200">
                  <a:solidFill>
                    <a:schemeClr val="accent5">
                      <a:lumOff val="-29866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sz="1600">
                  <a:solidFill>
                    <a:srgbClr val="1EDEB9"/>
                  </a:solidFill>
                </a:rPr>
                <a:t>Development</a:t>
              </a:r>
            </a:p>
          </p:txBody>
        </p:sp>
        <p:sp>
          <p:nvSpPr>
            <p:cNvPr id="56" name="Value Proposition for…">
              <a:extLst>
                <a:ext uri="{FF2B5EF4-FFF2-40B4-BE49-F238E27FC236}">
                  <a16:creationId xmlns:a16="http://schemas.microsoft.com/office/drawing/2014/main" id="{A8EBC5B2-6983-4C24-9EE1-C50B734085EC}"/>
                </a:ext>
              </a:extLst>
            </p:cNvPr>
            <p:cNvSpPr txBox="1"/>
            <p:nvPr/>
          </p:nvSpPr>
          <p:spPr>
            <a:xfrm>
              <a:off x="3239532" y="831881"/>
              <a:ext cx="1647887" cy="4514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/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Value Proposition for </a:t>
              </a:r>
            </a:p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Multiple Stakeholders</a:t>
              </a:r>
            </a:p>
          </p:txBody>
        </p:sp>
        <p:sp>
          <p:nvSpPr>
            <p:cNvPr id="57" name="Market and…">
              <a:extLst>
                <a:ext uri="{FF2B5EF4-FFF2-40B4-BE49-F238E27FC236}">
                  <a16:creationId xmlns:a16="http://schemas.microsoft.com/office/drawing/2014/main" id="{7BA3E034-6BCF-4532-807C-D50E1210691A}"/>
                </a:ext>
              </a:extLst>
            </p:cNvPr>
            <p:cNvSpPr txBox="1"/>
            <p:nvPr/>
          </p:nvSpPr>
          <p:spPr>
            <a:xfrm>
              <a:off x="3215670" y="2660577"/>
              <a:ext cx="1045158" cy="8515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/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Market and </a:t>
              </a:r>
            </a:p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Target </a:t>
              </a:r>
            </a:p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 err="1"/>
                <a:t>Organisation</a:t>
              </a:r>
              <a:r>
                <a:rPr sz="1300"/>
                <a:t> </a:t>
              </a:r>
            </a:p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Readiness</a:t>
              </a:r>
            </a:p>
          </p:txBody>
        </p:sp>
        <p:sp>
          <p:nvSpPr>
            <p:cNvPr id="58" name="Roles and…">
              <a:extLst>
                <a:ext uri="{FF2B5EF4-FFF2-40B4-BE49-F238E27FC236}">
                  <a16:creationId xmlns:a16="http://schemas.microsoft.com/office/drawing/2014/main" id="{4D5FC0E1-841E-44CC-BCA5-C34218F410C6}"/>
                </a:ext>
              </a:extLst>
            </p:cNvPr>
            <p:cNvSpPr txBox="1"/>
            <p:nvPr/>
          </p:nvSpPr>
          <p:spPr>
            <a:xfrm>
              <a:off x="3202333" y="4537250"/>
              <a:ext cx="977832" cy="482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/>
            <a:p>
              <a:pPr algn="l">
                <a:defRPr sz="28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400"/>
                <a:t>Roles and </a:t>
              </a:r>
            </a:p>
            <a:p>
              <a:pPr algn="l">
                <a:defRPr sz="28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400"/>
                <a:t>Capabilities</a:t>
              </a:r>
            </a:p>
          </p:txBody>
        </p:sp>
        <p:sp>
          <p:nvSpPr>
            <p:cNvPr id="59" name="Data…">
              <a:extLst>
                <a:ext uri="{FF2B5EF4-FFF2-40B4-BE49-F238E27FC236}">
                  <a16:creationId xmlns:a16="http://schemas.microsoft.com/office/drawing/2014/main" id="{E19ED947-26E7-4AFE-88D3-493310441C4D}"/>
                </a:ext>
              </a:extLst>
            </p:cNvPr>
            <p:cNvSpPr txBox="1"/>
            <p:nvPr/>
          </p:nvSpPr>
          <p:spPr>
            <a:xfrm>
              <a:off x="4746971" y="4582880"/>
              <a:ext cx="1091646" cy="4514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/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Data </a:t>
              </a:r>
            </a:p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Requirements</a:t>
              </a:r>
            </a:p>
          </p:txBody>
        </p:sp>
        <p:sp>
          <p:nvSpPr>
            <p:cNvPr id="60" name="Digital…">
              <a:extLst>
                <a:ext uri="{FF2B5EF4-FFF2-40B4-BE49-F238E27FC236}">
                  <a16:creationId xmlns:a16="http://schemas.microsoft.com/office/drawing/2014/main" id="{915C91E2-D25A-4B14-B4C3-009B2505A978}"/>
                </a:ext>
              </a:extLst>
            </p:cNvPr>
            <p:cNvSpPr txBox="1"/>
            <p:nvPr/>
          </p:nvSpPr>
          <p:spPr>
            <a:xfrm>
              <a:off x="4723850" y="2625293"/>
              <a:ext cx="1053943" cy="8515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/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Digital </a:t>
              </a:r>
            </a:p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Health </a:t>
              </a:r>
            </a:p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Technology</a:t>
              </a:r>
              <a:r>
                <a:rPr lang="en-GB" sz="1300"/>
                <a:t> &amp;</a:t>
              </a:r>
            </a:p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lang="en-GB" sz="1300" i="1"/>
                <a:t>Sustainability</a:t>
              </a:r>
              <a:endParaRPr sz="1300" i="1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B7439A7-FD4D-433A-91AD-F7138EF2D657}"/>
              </a:ext>
            </a:extLst>
          </p:cNvPr>
          <p:cNvGrpSpPr/>
          <p:nvPr/>
        </p:nvGrpSpPr>
        <p:grpSpPr>
          <a:xfrm>
            <a:off x="9213591" y="196950"/>
            <a:ext cx="2136593" cy="6156496"/>
            <a:chOff x="9204626" y="286597"/>
            <a:chExt cx="2136593" cy="6156496"/>
          </a:xfrm>
        </p:grpSpPr>
        <p:sp>
          <p:nvSpPr>
            <p:cNvPr id="18" name="Rectangle">
              <a:extLst>
                <a:ext uri="{FF2B5EF4-FFF2-40B4-BE49-F238E27FC236}">
                  <a16:creationId xmlns:a16="http://schemas.microsoft.com/office/drawing/2014/main" id="{C6D2C219-FDCA-4FA6-B18C-A1A14150CF3C}"/>
                </a:ext>
              </a:extLst>
            </p:cNvPr>
            <p:cNvSpPr/>
            <p:nvPr/>
          </p:nvSpPr>
          <p:spPr>
            <a:xfrm>
              <a:off x="9204626" y="816095"/>
              <a:ext cx="1845167" cy="5579655"/>
            </a:xfrm>
            <a:prstGeom prst="rect">
              <a:avLst/>
            </a:prstGeom>
            <a:solidFill>
              <a:srgbClr val="F65792">
                <a:alpha val="16586"/>
              </a:srgb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pic>
          <p:nvPicPr>
            <p:cNvPr id="27" name="Screenshot 2020-08-17 at 13.15.42.png" descr="Screenshot 2020-08-17 at 13.15.42.png">
              <a:extLst>
                <a:ext uri="{FF2B5EF4-FFF2-40B4-BE49-F238E27FC236}">
                  <a16:creationId xmlns:a16="http://schemas.microsoft.com/office/drawing/2014/main" id="{DDAA33E9-989C-41D2-9FF8-F4B27F42A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8154" t="13673" r="13721" b="9268"/>
            <a:stretch>
              <a:fillRect/>
            </a:stretch>
          </p:blipFill>
          <p:spPr>
            <a:xfrm rot="16200000">
              <a:off x="10553243" y="978000"/>
              <a:ext cx="440255" cy="338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76" extrusionOk="0">
                  <a:moveTo>
                    <a:pt x="1800" y="8"/>
                  </a:moveTo>
                  <a:cubicBezTo>
                    <a:pt x="1346" y="40"/>
                    <a:pt x="1100" y="167"/>
                    <a:pt x="983" y="413"/>
                  </a:cubicBezTo>
                  <a:cubicBezTo>
                    <a:pt x="561" y="1303"/>
                    <a:pt x="56" y="8680"/>
                    <a:pt x="371" y="9344"/>
                  </a:cubicBezTo>
                  <a:cubicBezTo>
                    <a:pt x="509" y="9635"/>
                    <a:pt x="1302" y="9749"/>
                    <a:pt x="2140" y="9597"/>
                  </a:cubicBezTo>
                  <a:cubicBezTo>
                    <a:pt x="3343" y="9378"/>
                    <a:pt x="3827" y="9547"/>
                    <a:pt x="4434" y="10419"/>
                  </a:cubicBezTo>
                  <a:cubicBezTo>
                    <a:pt x="5153" y="11453"/>
                    <a:pt x="5158" y="11576"/>
                    <a:pt x="4521" y="12405"/>
                  </a:cubicBezTo>
                  <a:cubicBezTo>
                    <a:pt x="3939" y="13163"/>
                    <a:pt x="3594" y="13208"/>
                    <a:pt x="2120" y="12696"/>
                  </a:cubicBezTo>
                  <a:cubicBezTo>
                    <a:pt x="1173" y="12367"/>
                    <a:pt x="302" y="12301"/>
                    <a:pt x="186" y="12544"/>
                  </a:cubicBezTo>
                  <a:cubicBezTo>
                    <a:pt x="70" y="12788"/>
                    <a:pt x="-13" y="14717"/>
                    <a:pt x="1" y="16832"/>
                  </a:cubicBezTo>
                  <a:lnTo>
                    <a:pt x="30" y="20678"/>
                  </a:lnTo>
                  <a:lnTo>
                    <a:pt x="3967" y="20817"/>
                  </a:lnTo>
                  <a:cubicBezTo>
                    <a:pt x="7873" y="20953"/>
                    <a:pt x="7894" y="20943"/>
                    <a:pt x="7894" y="19691"/>
                  </a:cubicBezTo>
                  <a:cubicBezTo>
                    <a:pt x="7894" y="17546"/>
                    <a:pt x="8629" y="15719"/>
                    <a:pt x="9488" y="15719"/>
                  </a:cubicBezTo>
                  <a:cubicBezTo>
                    <a:pt x="10689" y="15719"/>
                    <a:pt x="11524" y="17633"/>
                    <a:pt x="11258" y="19767"/>
                  </a:cubicBezTo>
                  <a:lnTo>
                    <a:pt x="11034" y="21576"/>
                  </a:lnTo>
                  <a:lnTo>
                    <a:pt x="14028" y="21424"/>
                  </a:lnTo>
                  <a:lnTo>
                    <a:pt x="17031" y="21260"/>
                  </a:lnTo>
                  <a:lnTo>
                    <a:pt x="17236" y="17832"/>
                  </a:lnTo>
                  <a:cubicBezTo>
                    <a:pt x="17408" y="14914"/>
                    <a:pt x="17556" y="14386"/>
                    <a:pt x="18247" y="14252"/>
                  </a:cubicBezTo>
                  <a:cubicBezTo>
                    <a:pt x="20519" y="13811"/>
                    <a:pt x="20839" y="13546"/>
                    <a:pt x="21299" y="11734"/>
                  </a:cubicBezTo>
                  <a:cubicBezTo>
                    <a:pt x="21496" y="10957"/>
                    <a:pt x="21587" y="10438"/>
                    <a:pt x="21561" y="9976"/>
                  </a:cubicBezTo>
                  <a:cubicBezTo>
                    <a:pt x="21535" y="9514"/>
                    <a:pt x="21394" y="9109"/>
                    <a:pt x="21124" y="8572"/>
                  </a:cubicBezTo>
                  <a:cubicBezTo>
                    <a:pt x="20413" y="7160"/>
                    <a:pt x="19319" y="6654"/>
                    <a:pt x="17440" y="6864"/>
                  </a:cubicBezTo>
                  <a:cubicBezTo>
                    <a:pt x="16309" y="6991"/>
                    <a:pt x="16218" y="6873"/>
                    <a:pt x="16157" y="5157"/>
                  </a:cubicBezTo>
                  <a:cubicBezTo>
                    <a:pt x="16120" y="4140"/>
                    <a:pt x="16069" y="2882"/>
                    <a:pt x="16050" y="2361"/>
                  </a:cubicBezTo>
                  <a:cubicBezTo>
                    <a:pt x="16019" y="1522"/>
                    <a:pt x="15659" y="1427"/>
                    <a:pt x="12871" y="1564"/>
                  </a:cubicBezTo>
                  <a:lnTo>
                    <a:pt x="9722" y="1716"/>
                  </a:lnTo>
                  <a:lnTo>
                    <a:pt x="9722" y="4094"/>
                  </a:lnTo>
                  <a:cubicBezTo>
                    <a:pt x="9722" y="6182"/>
                    <a:pt x="9611" y="6496"/>
                    <a:pt x="8779" y="6649"/>
                  </a:cubicBezTo>
                  <a:cubicBezTo>
                    <a:pt x="7240" y="6933"/>
                    <a:pt x="6199" y="5279"/>
                    <a:pt x="6349" y="2791"/>
                  </a:cubicBezTo>
                  <a:lnTo>
                    <a:pt x="6475" y="666"/>
                  </a:lnTo>
                  <a:lnTo>
                    <a:pt x="3889" y="211"/>
                  </a:lnTo>
                  <a:cubicBezTo>
                    <a:pt x="2920" y="42"/>
                    <a:pt x="2253" y="-24"/>
                    <a:pt x="1800" y="8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29" name="Screenshot 2020-08-17 at 13.16.00.png" descr="Screenshot 2020-08-17 at 13.16.00.png">
              <a:extLst>
                <a:ext uri="{FF2B5EF4-FFF2-40B4-BE49-F238E27FC236}">
                  <a16:creationId xmlns:a16="http://schemas.microsoft.com/office/drawing/2014/main" id="{5915A378-83CD-4701-B557-E93D27EEA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18430" t="17460" r="22541" b="12959"/>
            <a:stretch>
              <a:fillRect/>
            </a:stretch>
          </p:blipFill>
          <p:spPr>
            <a:xfrm rot="16200000">
              <a:off x="10392020" y="3728310"/>
              <a:ext cx="528395" cy="51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596" extrusionOk="0">
                  <a:moveTo>
                    <a:pt x="9155" y="0"/>
                  </a:moveTo>
                  <a:cubicBezTo>
                    <a:pt x="6656" y="0"/>
                    <a:pt x="5941" y="217"/>
                    <a:pt x="4356" y="1426"/>
                  </a:cubicBezTo>
                  <a:cubicBezTo>
                    <a:pt x="1298" y="3759"/>
                    <a:pt x="-613" y="9472"/>
                    <a:pt x="179" y="13918"/>
                  </a:cubicBezTo>
                  <a:cubicBezTo>
                    <a:pt x="570" y="16115"/>
                    <a:pt x="3196" y="19308"/>
                    <a:pt x="5719" y="20663"/>
                  </a:cubicBezTo>
                  <a:cubicBezTo>
                    <a:pt x="6953" y="21326"/>
                    <a:pt x="7785" y="21579"/>
                    <a:pt x="9281" y="21595"/>
                  </a:cubicBezTo>
                  <a:cubicBezTo>
                    <a:pt x="9780" y="21600"/>
                    <a:pt x="10354" y="21578"/>
                    <a:pt x="11038" y="21537"/>
                  </a:cubicBezTo>
                  <a:cubicBezTo>
                    <a:pt x="16006" y="21240"/>
                    <a:pt x="18282" y="19907"/>
                    <a:pt x="19880" y="16359"/>
                  </a:cubicBezTo>
                  <a:cubicBezTo>
                    <a:pt x="20681" y="14583"/>
                    <a:pt x="20974" y="13637"/>
                    <a:pt x="20984" y="12269"/>
                  </a:cubicBezTo>
                  <a:cubicBezTo>
                    <a:pt x="20987" y="11813"/>
                    <a:pt x="20956" y="11315"/>
                    <a:pt x="20905" y="10719"/>
                  </a:cubicBezTo>
                  <a:cubicBezTo>
                    <a:pt x="20609" y="7245"/>
                    <a:pt x="18974" y="4115"/>
                    <a:pt x="16515" y="2333"/>
                  </a:cubicBezTo>
                  <a:cubicBezTo>
                    <a:pt x="13940" y="467"/>
                    <a:pt x="12466" y="0"/>
                    <a:pt x="9155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41" name="Ensuring smooth implementation. Provision of ongoing support to the user and the organisation and monitoring their needs.">
              <a:extLst>
                <a:ext uri="{FF2B5EF4-FFF2-40B4-BE49-F238E27FC236}">
                  <a16:creationId xmlns:a16="http://schemas.microsoft.com/office/drawing/2014/main" id="{20AA2B75-9A84-4A18-8BCA-EEAD00F18340}"/>
                </a:ext>
              </a:extLst>
            </p:cNvPr>
            <p:cNvSpPr txBox="1"/>
            <p:nvPr/>
          </p:nvSpPr>
          <p:spPr>
            <a:xfrm>
              <a:off x="9435857" y="1790695"/>
              <a:ext cx="1382705" cy="12468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/>
            <a:lstStyle>
              <a:lvl1pPr>
                <a:defRPr sz="2100" i="1"/>
              </a:lvl1pPr>
            </a:lstStyle>
            <a:p>
              <a:r>
                <a:rPr sz="1050"/>
                <a:t>Ensuring smooth implementation. Provision of ongoing support to the user and the organisation and monitoring their needs.</a:t>
              </a:r>
            </a:p>
          </p:txBody>
        </p:sp>
        <p:sp>
          <p:nvSpPr>
            <p:cNvPr id="42" name="Consideration of the practicalities around scaling up. Monitoring of continued impact of the DHT.">
              <a:extLst>
                <a:ext uri="{FF2B5EF4-FFF2-40B4-BE49-F238E27FC236}">
                  <a16:creationId xmlns:a16="http://schemas.microsoft.com/office/drawing/2014/main" id="{0B780ED8-F0D4-41F1-ACE4-013FE552F63A}"/>
                </a:ext>
              </a:extLst>
            </p:cNvPr>
            <p:cNvSpPr txBox="1"/>
            <p:nvPr/>
          </p:nvSpPr>
          <p:spPr>
            <a:xfrm>
              <a:off x="9425897" y="4485236"/>
              <a:ext cx="1382705" cy="10749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/>
            <a:lstStyle>
              <a:lvl1pPr>
                <a:defRPr sz="2100" i="1"/>
              </a:lvl1pPr>
            </a:lstStyle>
            <a:p>
              <a:r>
                <a:rPr sz="1050"/>
                <a:t>Consideration of the practicalities around scaling up. Monitoring of continued impact of the DHT.</a:t>
              </a:r>
            </a:p>
          </p:txBody>
        </p:sp>
        <p:sp>
          <p:nvSpPr>
            <p:cNvPr id="47" name="Line">
              <a:extLst>
                <a:ext uri="{FF2B5EF4-FFF2-40B4-BE49-F238E27FC236}">
                  <a16:creationId xmlns:a16="http://schemas.microsoft.com/office/drawing/2014/main" id="{F955FB0E-DA7E-4A0A-B25B-EDC0A3968A50}"/>
                </a:ext>
              </a:extLst>
            </p:cNvPr>
            <p:cNvSpPr/>
            <p:nvPr/>
          </p:nvSpPr>
          <p:spPr>
            <a:xfrm>
              <a:off x="9379263" y="691238"/>
              <a:ext cx="1612259" cy="1"/>
            </a:xfrm>
            <a:prstGeom prst="line">
              <a:avLst/>
            </a:prstGeom>
            <a:ln w="76200">
              <a:solidFill>
                <a:srgbClr val="F65792"/>
              </a:solidFill>
              <a:miter lim="400000"/>
              <a:headEnd type="triangle" len="sm"/>
              <a:tailEnd type="triangle" len="sm"/>
            </a:ln>
            <a:effectLst>
              <a:outerShdw blurRad="355600" dist="25400" dir="5400000" rotWithShape="0">
                <a:srgbClr val="000000">
                  <a:alpha val="42828"/>
                </a:srgbClr>
              </a:outerShdw>
            </a:effectLst>
          </p:spPr>
          <p:txBody>
            <a:bodyPr lIns="25400" tIns="25400" rIns="25400" bIns="25400" anchor="ctr"/>
            <a:lstStyle/>
            <a:p>
              <a:endParaRPr sz="900"/>
            </a:p>
          </p:txBody>
        </p:sp>
        <p:sp>
          <p:nvSpPr>
            <p:cNvPr id="50" name="Use">
              <a:extLst>
                <a:ext uri="{FF2B5EF4-FFF2-40B4-BE49-F238E27FC236}">
                  <a16:creationId xmlns:a16="http://schemas.microsoft.com/office/drawing/2014/main" id="{F2439F8D-E1DC-48B9-8F0E-9B03C5AFC358}"/>
                </a:ext>
              </a:extLst>
            </p:cNvPr>
            <p:cNvSpPr txBox="1"/>
            <p:nvPr/>
          </p:nvSpPr>
          <p:spPr>
            <a:xfrm>
              <a:off x="9942356" y="286597"/>
              <a:ext cx="484107" cy="297517"/>
            </a:xfrm>
            <a:prstGeom prst="rect">
              <a:avLst/>
            </a:prstGeom>
            <a:ln w="12700">
              <a:miter lim="400000"/>
            </a:ln>
            <a:effectLst>
              <a:outerShdw blurRad="355600" dist="25400" dir="5400000" rotWithShape="0">
                <a:srgbClr val="000000">
                  <a:alpha val="7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sz="32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sz="1600">
                  <a:solidFill>
                    <a:srgbClr val="F65792"/>
                  </a:solidFill>
                </a:rPr>
                <a:t>Use</a:t>
              </a:r>
            </a:p>
          </p:txBody>
        </p:sp>
        <p:sp>
          <p:nvSpPr>
            <p:cNvPr id="51" name="©">
              <a:extLst>
                <a:ext uri="{FF2B5EF4-FFF2-40B4-BE49-F238E27FC236}">
                  <a16:creationId xmlns:a16="http://schemas.microsoft.com/office/drawing/2014/main" id="{748E8F9A-3AC6-49C9-830A-16B5ABCF96A6}"/>
                </a:ext>
              </a:extLst>
            </p:cNvPr>
            <p:cNvSpPr txBox="1"/>
            <p:nvPr/>
          </p:nvSpPr>
          <p:spPr>
            <a:xfrm>
              <a:off x="11120005" y="6122492"/>
              <a:ext cx="221214" cy="320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 algn="l" defTabSz="457200">
                <a:defRPr sz="3500">
                  <a:solidFill>
                    <a:srgbClr val="45464D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rPr sz="1750">
                  <a:solidFill>
                    <a:schemeClr val="bg1"/>
                  </a:solidFill>
                </a:rPr>
                <a:t>©</a:t>
              </a:r>
            </a:p>
          </p:txBody>
        </p:sp>
        <p:sp>
          <p:nvSpPr>
            <p:cNvPr id="61" name="Implementation…">
              <a:extLst>
                <a:ext uri="{FF2B5EF4-FFF2-40B4-BE49-F238E27FC236}">
                  <a16:creationId xmlns:a16="http://schemas.microsoft.com/office/drawing/2014/main" id="{B766CD4B-6D90-463D-B340-BA48A8D08B0F}"/>
                </a:ext>
              </a:extLst>
            </p:cNvPr>
            <p:cNvSpPr txBox="1"/>
            <p:nvPr/>
          </p:nvSpPr>
          <p:spPr>
            <a:xfrm>
              <a:off x="9255038" y="921528"/>
              <a:ext cx="1194238" cy="4514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/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Implementation</a:t>
              </a:r>
            </a:p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Support</a:t>
              </a:r>
            </a:p>
          </p:txBody>
        </p:sp>
        <p:sp>
          <p:nvSpPr>
            <p:cNvPr id="62" name="Scale up and…">
              <a:extLst>
                <a:ext uri="{FF2B5EF4-FFF2-40B4-BE49-F238E27FC236}">
                  <a16:creationId xmlns:a16="http://schemas.microsoft.com/office/drawing/2014/main" id="{7B8E2440-07A7-4BA9-B036-89573363B69D}"/>
                </a:ext>
              </a:extLst>
            </p:cNvPr>
            <p:cNvSpPr txBox="1"/>
            <p:nvPr/>
          </p:nvSpPr>
          <p:spPr>
            <a:xfrm>
              <a:off x="9251690" y="3666643"/>
              <a:ext cx="1072409" cy="4514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/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Scale up and </a:t>
              </a:r>
            </a:p>
            <a:p>
              <a:pPr algn="l">
                <a:defRPr sz="2600">
                  <a:solidFill>
                    <a:srgbClr val="000000"/>
                  </a:solidFill>
                  <a:effectLst>
                    <a:outerShdw blurRad="12700" dist="25400" dir="18900000" rotWithShape="0">
                      <a:srgbClr val="000000">
                        <a:alpha val="21000"/>
                      </a:srgbClr>
                    </a:outerShdw>
                  </a:effectLst>
                  <a:latin typeface="Geneva"/>
                  <a:ea typeface="Geneva"/>
                  <a:cs typeface="Geneva"/>
                  <a:sym typeface="Geneva"/>
                </a:defRPr>
              </a:pPr>
              <a:r>
                <a:rPr sz="1300"/>
                <a:t>Monitoring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18D3A1F-84D3-864F-C65D-73F0051B50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196" y="6077796"/>
            <a:ext cx="762000" cy="46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CB75A1-10D4-8B54-1E86-0E3CD98CF4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220" y="5965189"/>
            <a:ext cx="1790820" cy="49179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F6B5DBD-CC63-26D4-7086-41CA8D6D98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48153" y="6066116"/>
            <a:ext cx="553702" cy="5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Title slide 1">
  <a:themeElements>
    <a:clrScheme name="MedCity colour palette">
      <a:dk1>
        <a:srgbClr val="000941"/>
      </a:dk1>
      <a:lt1>
        <a:srgbClr val="E6E6E6"/>
      </a:lt1>
      <a:dk2>
        <a:srgbClr val="1B616F"/>
      </a:dk2>
      <a:lt2>
        <a:srgbClr val="59FAFA"/>
      </a:lt2>
      <a:accent1>
        <a:srgbClr val="1EDEB9"/>
      </a:accent1>
      <a:accent2>
        <a:srgbClr val="5966FC"/>
      </a:accent2>
      <a:accent3>
        <a:srgbClr val="F65792"/>
      </a:accent3>
      <a:accent4>
        <a:srgbClr val="F65341"/>
      </a:accent4>
      <a:accent5>
        <a:srgbClr val="4CFA87"/>
      </a:accent5>
      <a:accent6>
        <a:srgbClr val="9A55F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xt and image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xt and image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Quote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Quote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har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Char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ar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Questio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Title slide 2">
  <a:themeElements>
    <a:clrScheme name="MedCity colour palette">
      <a:dk1>
        <a:srgbClr val="000941"/>
      </a:dk1>
      <a:lt1>
        <a:srgbClr val="E6E6E6"/>
      </a:lt1>
      <a:dk2>
        <a:srgbClr val="1B616F"/>
      </a:dk2>
      <a:lt2>
        <a:srgbClr val="59FAFA"/>
      </a:lt2>
      <a:accent1>
        <a:srgbClr val="1EDEB9"/>
      </a:accent1>
      <a:accent2>
        <a:srgbClr val="5966FC"/>
      </a:accent2>
      <a:accent3>
        <a:srgbClr val="F65792"/>
      </a:accent3>
      <a:accent4>
        <a:srgbClr val="F65341"/>
      </a:accent4>
      <a:accent5>
        <a:srgbClr val="4CFA87"/>
      </a:accent5>
      <a:accent6>
        <a:srgbClr val="9A55F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ex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2">
  <a:themeElements>
    <a:clrScheme name="MedCity colour palette">
      <a:dk1>
        <a:srgbClr val="000941"/>
      </a:dk1>
      <a:lt1>
        <a:srgbClr val="E6E6E6"/>
      </a:lt1>
      <a:dk2>
        <a:srgbClr val="1B616F"/>
      </a:dk2>
      <a:lt2>
        <a:srgbClr val="59FAFA"/>
      </a:lt2>
      <a:accent1>
        <a:srgbClr val="1EDEB9"/>
      </a:accent1>
      <a:accent2>
        <a:srgbClr val="5966FC"/>
      </a:accent2>
      <a:accent3>
        <a:srgbClr val="F65792"/>
      </a:accent3>
      <a:accent4>
        <a:srgbClr val="F65341"/>
      </a:accent4>
      <a:accent5>
        <a:srgbClr val="4CFA87"/>
      </a:accent5>
      <a:accent6>
        <a:srgbClr val="9A55F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Char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r slide">
  <a:themeElements>
    <a:clrScheme name="MedCity colour palette">
      <a:dk1>
        <a:srgbClr val="000941"/>
      </a:dk1>
      <a:lt1>
        <a:srgbClr val="E6E6E6"/>
      </a:lt1>
      <a:dk2>
        <a:srgbClr val="1B616F"/>
      </a:dk2>
      <a:lt2>
        <a:srgbClr val="59FAFA"/>
      </a:lt2>
      <a:accent1>
        <a:srgbClr val="1EDEB9"/>
      </a:accent1>
      <a:accent2>
        <a:srgbClr val="5966FC"/>
      </a:accent2>
      <a:accent3>
        <a:srgbClr val="F65792"/>
      </a:accent3>
      <a:accent4>
        <a:srgbClr val="F65341"/>
      </a:accent4>
      <a:accent5>
        <a:srgbClr val="4CFA87"/>
      </a:accent5>
      <a:accent6>
        <a:srgbClr val="9A55F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py and icon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py and icon slide 2">
  <a:themeElements>
    <a:clrScheme name="MedCity colour palette">
      <a:dk1>
        <a:srgbClr val="000941"/>
      </a:dk1>
      <a:lt1>
        <a:srgbClr val="E6E6E6"/>
      </a:lt1>
      <a:dk2>
        <a:srgbClr val="1B616F"/>
      </a:dk2>
      <a:lt2>
        <a:srgbClr val="59FAFA"/>
      </a:lt2>
      <a:accent1>
        <a:srgbClr val="1EDEB9"/>
      </a:accent1>
      <a:accent2>
        <a:srgbClr val="5966FC"/>
      </a:accent2>
      <a:accent3>
        <a:srgbClr val="F65792"/>
      </a:accent3>
      <a:accent4>
        <a:srgbClr val="F65341"/>
      </a:accent4>
      <a:accent5>
        <a:srgbClr val="4CFA87"/>
      </a:accent5>
      <a:accent6>
        <a:srgbClr val="9A55F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x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x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mag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xt and image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61ed07d-2b39-47ee-8299-c826152a989c" xsi:nil="true"/>
    <TaxCatchAll xmlns="53a6bed6-a765-4c79-b610-395532e9801e" xsi:nil="true"/>
    <lcf76f155ced4ddcb4097134ff3c332f xmlns="861ed07d-2b39-47ee-8299-c826152a989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6D15A8654F834686A31F9DC471CFC7" ma:contentTypeVersion="18" ma:contentTypeDescription="Create a new document." ma:contentTypeScope="" ma:versionID="ecca8f499c863f4ce542465a2fd116e6">
  <xsd:schema xmlns:xsd="http://www.w3.org/2001/XMLSchema" xmlns:xs="http://www.w3.org/2001/XMLSchema" xmlns:p="http://schemas.microsoft.com/office/2006/metadata/properties" xmlns:ns2="53a6bed6-a765-4c79-b610-395532e9801e" xmlns:ns3="861ed07d-2b39-47ee-8299-c826152a989c" targetNamespace="http://schemas.microsoft.com/office/2006/metadata/properties" ma:root="true" ma:fieldsID="20b4b968c1eeb741d8c44a90afcdc425" ns2:_="" ns3:_="">
    <xsd:import namespace="53a6bed6-a765-4c79-b610-395532e9801e"/>
    <xsd:import namespace="861ed07d-2b39-47ee-8299-c826152a98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6bed6-a765-4c79-b610-395532e980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f99c10f-42e9-418f-bc60-e8d075f0bb92}" ma:internalName="TaxCatchAll" ma:showField="CatchAllData" ma:web="53a6bed6-a765-4c79-b610-395532e980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ed07d-2b39-47ee-8299-c826152a98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d6e3298-02dc-42e1-8c6a-3b79de7cb5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0217E1-11EA-4BB9-AE53-9451B42E7541}">
  <ds:schemaRefs>
    <ds:schemaRef ds:uri="http://schemas.microsoft.com/office/2006/metadata/properties"/>
    <ds:schemaRef ds:uri="53a6bed6-a765-4c79-b610-395532e9801e"/>
    <ds:schemaRef ds:uri="http://schemas.microsoft.com/office/2006/documentManagement/types"/>
    <ds:schemaRef ds:uri="861ed07d-2b39-47ee-8299-c826152a989c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E965D2-3CED-4F63-BE66-A58586260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a6bed6-a765-4c79-b610-395532e9801e"/>
    <ds:schemaRef ds:uri="861ed07d-2b39-47ee-8299-c826152a9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183F82-3FA2-49F4-A469-3934ABCB7A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2881</TotalTime>
  <Words>233</Words>
  <Application>Microsoft Macintosh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1</vt:i4>
      </vt:variant>
    </vt:vector>
  </HeadingPairs>
  <TitlesOfParts>
    <vt:vector size="33" baseType="lpstr">
      <vt:lpstr>.PingFang SC Regular</vt:lpstr>
      <vt:lpstr>Lato Medium</vt:lpstr>
      <vt:lpstr>Lato Black</vt:lpstr>
      <vt:lpstr>Lato Light</vt:lpstr>
      <vt:lpstr>Arial</vt:lpstr>
      <vt:lpstr>Arial Black</vt:lpstr>
      <vt:lpstr>Times Roman</vt:lpstr>
      <vt:lpstr>Lato</vt:lpstr>
      <vt:lpstr>Helvetica Neue Medium</vt:lpstr>
      <vt:lpstr>Lato Semibold</vt:lpstr>
      <vt:lpstr>Geneva</vt:lpstr>
      <vt:lpstr>Calibri</vt:lpstr>
      <vt:lpstr>Title slide 1</vt:lpstr>
      <vt:lpstr>Title slide 2</vt:lpstr>
      <vt:lpstr>Divider slide</vt:lpstr>
      <vt:lpstr>Copy and icon slide 1</vt:lpstr>
      <vt:lpstr>Copy and icon slide 2</vt:lpstr>
      <vt:lpstr>Text slide 1</vt:lpstr>
      <vt:lpstr>Text slide 2</vt:lpstr>
      <vt:lpstr>Image slide</vt:lpstr>
      <vt:lpstr>Text and image slide 1</vt:lpstr>
      <vt:lpstr>Text and image slide 2</vt:lpstr>
      <vt:lpstr>Text and image slide 3</vt:lpstr>
      <vt:lpstr>Quote slide 1</vt:lpstr>
      <vt:lpstr>Quote slide 2</vt:lpstr>
      <vt:lpstr>Chart slide 1</vt:lpstr>
      <vt:lpstr>Chart slide 2</vt:lpstr>
      <vt:lpstr>Chart slide 3</vt:lpstr>
      <vt:lpstr>Question slide</vt:lpstr>
      <vt:lpstr>1_Title slide 2</vt:lpstr>
      <vt:lpstr>Text slide 1</vt:lpstr>
      <vt:lpstr>Chart slide 1</vt:lpstr>
      <vt:lpstr>The Evidence Canvas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McCarthy</dc:creator>
  <cp:lastModifiedBy>Alexandra Black</cp:lastModifiedBy>
  <cp:revision>181</cp:revision>
  <dcterms:created xsi:type="dcterms:W3CDTF">2020-09-08T15:30:33Z</dcterms:created>
  <dcterms:modified xsi:type="dcterms:W3CDTF">2023-04-26T12:20:37Z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0x010100226D15A8654F834686A31F9DC471CFC7</vt:lpwstr>
  </property>
  <property fmtid="{D5CDD505-2E9C-101B-9397-08002B2CF9AE}" pid="3" name="MediaServiceImageTags">
    <vt:lpwstr/>
  </property>
</Properties>
</file>